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0" r:id="rId2"/>
    <p:sldId id="271" r:id="rId3"/>
    <p:sldId id="272" r:id="rId4"/>
    <p:sldId id="273" r:id="rId5"/>
    <p:sldId id="274" r:id="rId6"/>
    <p:sldId id="275" r:id="rId7"/>
    <p:sldId id="276" r:id="rId8"/>
    <p:sldId id="285" r:id="rId9"/>
    <p:sldId id="280" r:id="rId10"/>
    <p:sldId id="281" r:id="rId11"/>
    <p:sldId id="278" r:id="rId12"/>
    <p:sldId id="286" r:id="rId13"/>
    <p:sldId id="295" r:id="rId14"/>
    <p:sldId id="296" r:id="rId15"/>
    <p:sldId id="297" r:id="rId16"/>
    <p:sldId id="287" r:id="rId17"/>
    <p:sldId id="256" r:id="rId18"/>
    <p:sldId id="257" r:id="rId19"/>
    <p:sldId id="288" r:id="rId20"/>
    <p:sldId id="290" r:id="rId21"/>
    <p:sldId id="289" r:id="rId22"/>
    <p:sldId id="291" r:id="rId23"/>
    <p:sldId id="258" r:id="rId24"/>
    <p:sldId id="292" r:id="rId25"/>
    <p:sldId id="293" r:id="rId26"/>
    <p:sldId id="294" r:id="rId27"/>
    <p:sldId id="266"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1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37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CAFDE46-64DF-4DA9-959E-1799D6045FB1}" type="datetimeFigureOut">
              <a:rPr lang="en-US"/>
              <a:pPr>
                <a:defRPr/>
              </a:pPr>
              <a:t>5/22/2023</a:t>
            </a:fld>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56968B5-1668-45E4-B647-96307CFFCD03}" type="slidenum">
              <a:rPr lang="en-US"/>
              <a:pPr>
                <a:defRPr/>
              </a:pPr>
              <a:t>‹#›</a:t>
            </a:fld>
            <a:endParaRPr lang="en-US"/>
          </a:p>
        </p:txBody>
      </p:sp>
    </p:spTree>
    <p:extLst>
      <p:ext uri="{BB962C8B-B14F-4D97-AF65-F5344CB8AC3E}">
        <p14:creationId xmlns:p14="http://schemas.microsoft.com/office/powerpoint/2010/main" val="1586773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0002AB9-668F-4D51-B961-99EAA332C329}" type="slidenum">
              <a:rPr lang="en-US" sz="1200"/>
              <a:pPr algn="r"/>
              <a:t>5</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vi-VN" smtClean="0"/>
          </a:p>
        </p:txBody>
      </p:sp>
    </p:spTree>
    <p:extLst>
      <p:ext uri="{BB962C8B-B14F-4D97-AF65-F5344CB8AC3E}">
        <p14:creationId xmlns:p14="http://schemas.microsoft.com/office/powerpoint/2010/main" val="1071239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pPr eaLnBrk="1" hangingPunct="1"/>
            <a:endParaRPr lang="en-US" smtClean="0"/>
          </a:p>
        </p:txBody>
      </p:sp>
      <p:sp>
        <p:nvSpPr>
          <p:cNvPr id="38915" name="Slide Number Placeholder 3"/>
          <p:cNvSpPr>
            <a:spLocks noGrp="1"/>
          </p:cNvSpPr>
          <p:nvPr>
            <p:ph type="sldNum" sz="quarter" idx="5"/>
          </p:nvPr>
        </p:nvSpPr>
        <p:spPr>
          <a:noFill/>
        </p:spPr>
        <p:txBody>
          <a:bodyPr/>
          <a:lstStyle/>
          <a:p>
            <a:fld id="{7F9AAC9F-F0FB-45B8-A7FD-7697FB455A61}" type="slidenum">
              <a:rPr lang="en-US" smtClean="0"/>
              <a:pPr/>
              <a:t>8</a:t>
            </a:fld>
            <a:endParaRPr lang="en-US" smtClean="0"/>
          </a:p>
        </p:txBody>
      </p:sp>
    </p:spTree>
    <p:extLst>
      <p:ext uri="{BB962C8B-B14F-4D97-AF65-F5344CB8AC3E}">
        <p14:creationId xmlns:p14="http://schemas.microsoft.com/office/powerpoint/2010/main" val="500200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F5B0119-5079-4005-8A07-ECB41005F401}" type="slidenum">
              <a:rPr lang="en-US" sz="1200">
                <a:solidFill>
                  <a:srgbClr val="000000"/>
                </a:solidFill>
              </a:rPr>
              <a:pPr algn="r"/>
              <a:t>19</a:t>
            </a:fld>
            <a:endParaRPr lang="en-US" sz="1200">
              <a:solidFill>
                <a:srgbClr val="000000"/>
              </a:solidFill>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spcBef>
                <a:spcPct val="0"/>
              </a:spcBef>
            </a:pPr>
            <a:endParaRPr lang="en-US" smtClean="0"/>
          </a:p>
        </p:txBody>
      </p:sp>
    </p:spTree>
    <p:extLst>
      <p:ext uri="{BB962C8B-B14F-4D97-AF65-F5344CB8AC3E}">
        <p14:creationId xmlns:p14="http://schemas.microsoft.com/office/powerpoint/2010/main" val="3006818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E0C934E-3450-4FE5-AC75-02B468165C8C}" type="datetimeFigureOut">
              <a:rPr lang="en-US"/>
              <a:pPr>
                <a:defRPr/>
              </a:pPr>
              <a:t>5/22/2023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B76E52-8D5F-4948-B8D3-5086B246DDD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DD92C70-B609-4E19-9B33-2DFA67274352}" type="datetimeFigureOut">
              <a:rPr lang="en-US"/>
              <a:pPr>
                <a:defRPr/>
              </a:pPr>
              <a:t>5/22/2023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E4275D-0C73-4018-9B66-9564A4E5B19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5F53C8-930D-4699-BAAF-8A7C2F56E14B}" type="datetimeFigureOut">
              <a:rPr lang="en-US"/>
              <a:pPr>
                <a:defRPr/>
              </a:pPr>
              <a:t>5/22/2023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76BB0D-465F-49D7-89B4-1AC68708680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2A4265-1015-4DF2-A293-D2B36473D289}" type="datetimeFigureOut">
              <a:rPr lang="en-US"/>
              <a:pPr>
                <a:defRPr/>
              </a:pPr>
              <a:t>5/22/2023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D11EC3-C7A9-4D78-BA44-4B44E00572F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73486F7-548F-4B20-AA60-3A2A05596F71}" type="datetimeFigureOut">
              <a:rPr lang="en-US"/>
              <a:pPr>
                <a:defRPr/>
              </a:pPr>
              <a:t>5/22/2023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CB193A-BF7F-46EC-BB02-B6B63A540FE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D1B46B8-4AE2-4AA8-BAAF-36BDE4DBA2BC}" type="datetimeFigureOut">
              <a:rPr lang="en-US"/>
              <a:pPr>
                <a:defRPr/>
              </a:pPr>
              <a:t>5/22/2023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D54B721-2EAA-465A-9FDB-3D1CB89E520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5F60F8D-897C-4A0A-8229-F0C98ECB9306}" type="datetimeFigureOut">
              <a:rPr lang="en-US"/>
              <a:pPr>
                <a:defRPr/>
              </a:pPr>
              <a:t>5/22/2023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9C914B6-2446-4998-9713-81694B036A7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612F949-FB02-4B0B-80D6-1B4BA75F936F}" type="datetimeFigureOut">
              <a:rPr lang="en-US"/>
              <a:pPr>
                <a:defRPr/>
              </a:pPr>
              <a:t>5/22/2023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F612808-ECF8-4376-AB84-D4CB85B4107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C85C58-028B-49D5-9224-69516E7879B7}" type="datetimeFigureOut">
              <a:rPr lang="en-US"/>
              <a:pPr>
                <a:defRPr/>
              </a:pPr>
              <a:t>5/22/2023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849D900-47D5-4940-A27F-17E37DEA53E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4073E4-A3B8-4723-9973-C9A13DEB69DF}" type="datetimeFigureOut">
              <a:rPr lang="en-US"/>
              <a:pPr>
                <a:defRPr/>
              </a:pPr>
              <a:t>5/22/2023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B2E35C-5A95-4A05-B64E-3AB6B946CC4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0B1F5B1-4EBC-4D04-8E48-F133EB12511F}" type="datetimeFigureOut">
              <a:rPr lang="en-US"/>
              <a:pPr>
                <a:defRPr/>
              </a:pPr>
              <a:t>5/22/2023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EE687A-7D81-4B99-8418-099522DCB45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9035DD7-0048-4629-94BB-318EF38495D1}" type="datetimeFigureOut">
              <a:rPr lang="en-US"/>
              <a:pPr>
                <a:defRPr/>
              </a:pPr>
              <a:t>5/22/2023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7A5F262-0515-4DD6-9F94-B3F9DEDF373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7.gif"/><Relationship Id="rId5" Type="http://schemas.openxmlformats.org/officeDocument/2006/relationships/image" Target="../media/image36.gif"/><Relationship Id="rId4" Type="http://schemas.openxmlformats.org/officeDocument/2006/relationships/image" Target="../media/image35.gi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file:///C:\Users\o\Documents\Em%20&#273;i%20m&#7851;u%20gi&#225;o%20(beat)%20-%20Alin%20beat%20-%20320%20lyrics.mp3" TargetMode="External"/><Relationship Id="rId1" Type="http://schemas.openxmlformats.org/officeDocument/2006/relationships/audio" Target="file:///G:\Giao%20an%204%20tuoi\Que%20Huong%20Tuoi%20dep%20-%20Hoa%20tau%20%5bNCT%2036634169819645468750%5d.mp3" TargetMode="Externa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gif"/><Relationship Id="rId4" Type="http://schemas.openxmlformats.org/officeDocument/2006/relationships/image" Target="../media/image17.gif"/></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Layout" Target="../slideLayouts/slideLayout7.xml"/><Relationship Id="rId1" Type="http://schemas.openxmlformats.org/officeDocument/2006/relationships/audio" Target="../media/audio2.wav"/><Relationship Id="rId5" Type="http://schemas.openxmlformats.org/officeDocument/2006/relationships/image" Target="../media/image4.png"/><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9.emf"/><Relationship Id="rId7" Type="http://schemas.openxmlformats.org/officeDocument/2006/relationships/image" Target="../media/image13.gif"/><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11.png"/><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file:///D:\1.%20C&#212;NG%20VI&#7878;C\4.%20NH&#7840;C%20THI&#7870;U%20NHI\4.%20M&#7897;t%20s&#7889;%20ngh&#7873;\Hat%20gao%20lang%20ta%20-%20Dang%20cap%20nhat%20%5bNCT%209622665813%5d.mp3"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gif"/><Relationship Id="rId4" Type="http://schemas.openxmlformats.org/officeDocument/2006/relationships/image" Target="../media/image17.gi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idx="4294967295"/>
          </p:nvPr>
        </p:nvSpPr>
        <p:spPr/>
        <p:txBody>
          <a:bodyPr/>
          <a:lstStyle/>
          <a:p>
            <a:pPr eaLnBrk="1" hangingPunct="1"/>
            <a:endParaRPr lang="en-US" smtClean="0"/>
          </a:p>
        </p:txBody>
      </p:sp>
      <p:pic>
        <p:nvPicPr>
          <p:cNvPr id="14338" name="Picture 4" descr="015"/>
          <p:cNvPicPr>
            <a:picLocks noGrp="1" noChangeAspect="1" noChangeArrowheads="1"/>
          </p:cNvPicPr>
          <p:nvPr>
            <p:ph type="body" idx="4294967295"/>
          </p:nvPr>
        </p:nvPicPr>
        <p:blipFill>
          <a:blip r:embed="rId3"/>
          <a:srcRect/>
          <a:stretch>
            <a:fillRect/>
          </a:stretch>
        </p:blipFill>
        <p:spPr>
          <a:xfrm>
            <a:off x="0" y="-24064"/>
            <a:ext cx="9144000" cy="6858000"/>
          </a:xfrm>
        </p:spPr>
      </p:pic>
      <p:sp>
        <p:nvSpPr>
          <p:cNvPr id="56325" name="WordArt 5"/>
          <p:cNvSpPr>
            <a:spLocks noChangeArrowheads="1" noChangeShapeType="1" noTextEdit="1"/>
          </p:cNvSpPr>
          <p:nvPr/>
        </p:nvSpPr>
        <p:spPr bwMode="auto">
          <a:xfrm>
            <a:off x="361950" y="60325"/>
            <a:ext cx="8420100" cy="1222375"/>
          </a:xfrm>
          <a:prstGeom prst="rect">
            <a:avLst/>
          </a:prstGeom>
        </p:spPr>
        <p:txBody>
          <a:bodyPr wrap="none" fromWordArt="1">
            <a:prstTxWarp prst="textPlain">
              <a:avLst>
                <a:gd name="adj" fmla="val 50000"/>
              </a:avLst>
            </a:prstTxWarp>
          </a:bodyPr>
          <a:lstStyle/>
          <a:p>
            <a:pPr algn="ctr"/>
            <a:r>
              <a:rPr lang="vi-VN" sz="3600" b="1" kern="10" dirty="0">
                <a:ln w="9525">
                  <a:solidFill>
                    <a:srgbClr val="0000FF"/>
                  </a:solidFill>
                  <a:round/>
                  <a:headEnd/>
                  <a:tailEnd/>
                </a:ln>
                <a:solidFill>
                  <a:srgbClr val="0000FF"/>
                </a:solidFill>
                <a:latin typeface="Times New Roman"/>
                <a:cs typeface="Times New Roman"/>
              </a:rPr>
              <a:t>PHÒNG </a:t>
            </a:r>
            <a:r>
              <a:rPr lang="vi-VN" sz="3600" b="1" kern="10" dirty="0" smtClean="0">
                <a:ln w="9525">
                  <a:solidFill>
                    <a:srgbClr val="0000FF"/>
                  </a:solidFill>
                  <a:round/>
                  <a:headEnd/>
                  <a:tailEnd/>
                </a:ln>
                <a:solidFill>
                  <a:srgbClr val="0000FF"/>
                </a:solidFill>
                <a:latin typeface="Times New Roman"/>
                <a:cs typeface="Times New Roman"/>
              </a:rPr>
              <a:t>G</a:t>
            </a:r>
            <a:r>
              <a:rPr lang="en-US" sz="3600" b="1" kern="10" dirty="0" smtClean="0">
                <a:ln w="9525">
                  <a:solidFill>
                    <a:srgbClr val="0000FF"/>
                  </a:solidFill>
                  <a:round/>
                  <a:headEnd/>
                  <a:tailEnd/>
                </a:ln>
                <a:solidFill>
                  <a:srgbClr val="0000FF"/>
                </a:solidFill>
                <a:latin typeface="Times New Roman"/>
                <a:cs typeface="Times New Roman"/>
              </a:rPr>
              <a:t>D VÀ ĐT TX BUÔN HỒ</a:t>
            </a:r>
            <a:endParaRPr lang="vi-VN" sz="3600" b="1" kern="10" dirty="0">
              <a:ln w="9525">
                <a:solidFill>
                  <a:srgbClr val="0000FF"/>
                </a:solidFill>
                <a:round/>
                <a:headEnd/>
                <a:tailEnd/>
              </a:ln>
              <a:solidFill>
                <a:srgbClr val="0000FF"/>
              </a:solidFill>
              <a:latin typeface="Times New Roman"/>
              <a:cs typeface="Times New Roman"/>
            </a:endParaRPr>
          </a:p>
          <a:p>
            <a:pPr algn="ctr"/>
            <a:r>
              <a:rPr lang="vi-VN" sz="3600" b="1" kern="10" dirty="0">
                <a:ln w="9525">
                  <a:solidFill>
                    <a:srgbClr val="0000FF"/>
                  </a:solidFill>
                  <a:round/>
                  <a:headEnd/>
                  <a:tailEnd/>
                </a:ln>
                <a:solidFill>
                  <a:srgbClr val="0000FF"/>
                </a:solidFill>
                <a:latin typeface="Times New Roman"/>
                <a:cs typeface="Times New Roman"/>
              </a:rPr>
              <a:t>TRƯỜNG  </a:t>
            </a:r>
            <a:r>
              <a:rPr lang="vi-VN" sz="3600" b="1" kern="10" dirty="0" smtClean="0">
                <a:ln w="9525">
                  <a:solidFill>
                    <a:srgbClr val="0000FF"/>
                  </a:solidFill>
                  <a:round/>
                  <a:headEnd/>
                  <a:tailEnd/>
                </a:ln>
                <a:solidFill>
                  <a:srgbClr val="0000FF"/>
                </a:solidFill>
                <a:latin typeface="Times New Roman"/>
                <a:cs typeface="Times New Roman"/>
              </a:rPr>
              <a:t>M</a:t>
            </a:r>
            <a:r>
              <a:rPr lang="en-US" sz="3600" b="1" kern="10" dirty="0" smtClean="0">
                <a:ln w="9525">
                  <a:solidFill>
                    <a:srgbClr val="0000FF"/>
                  </a:solidFill>
                  <a:round/>
                  <a:headEnd/>
                  <a:tailEnd/>
                </a:ln>
                <a:solidFill>
                  <a:srgbClr val="0000FF"/>
                </a:solidFill>
                <a:latin typeface="Times New Roman"/>
                <a:cs typeface="Times New Roman"/>
              </a:rPr>
              <a:t>ẪU GIÁO </a:t>
            </a:r>
            <a:r>
              <a:rPr lang="vi-VN" sz="3600" b="1" kern="10" dirty="0" smtClean="0">
                <a:ln w="9525">
                  <a:solidFill>
                    <a:srgbClr val="0000FF"/>
                  </a:solidFill>
                  <a:round/>
                  <a:headEnd/>
                  <a:tailEnd/>
                </a:ln>
                <a:solidFill>
                  <a:srgbClr val="0000FF"/>
                </a:solidFill>
                <a:latin typeface="Times New Roman"/>
                <a:cs typeface="Times New Roman"/>
              </a:rPr>
              <a:t> </a:t>
            </a:r>
            <a:r>
              <a:rPr lang="en-US" sz="3600" b="1" kern="10" dirty="0" smtClean="0">
                <a:ln w="9525">
                  <a:solidFill>
                    <a:srgbClr val="0000FF"/>
                  </a:solidFill>
                  <a:round/>
                  <a:headEnd/>
                  <a:tailEnd/>
                </a:ln>
                <a:solidFill>
                  <a:srgbClr val="0000FF"/>
                </a:solidFill>
                <a:latin typeface="Times New Roman"/>
                <a:cs typeface="Times New Roman"/>
              </a:rPr>
              <a:t>HOA SỮA</a:t>
            </a:r>
            <a:endParaRPr lang="en-US" sz="3600" b="1" kern="10" dirty="0">
              <a:ln w="9525">
                <a:solidFill>
                  <a:srgbClr val="0000FF"/>
                </a:solidFill>
                <a:round/>
                <a:headEnd/>
                <a:tailEnd/>
              </a:ln>
              <a:solidFill>
                <a:srgbClr val="0000FF"/>
              </a:solidFill>
              <a:latin typeface="Times New Roman"/>
              <a:cs typeface="Times New Roman"/>
            </a:endParaRPr>
          </a:p>
        </p:txBody>
      </p:sp>
      <p:sp>
        <p:nvSpPr>
          <p:cNvPr id="56336" name="WordArt 16"/>
          <p:cNvSpPr>
            <a:spLocks noChangeArrowheads="1" noChangeShapeType="1" noTextEdit="1"/>
          </p:cNvSpPr>
          <p:nvPr/>
        </p:nvSpPr>
        <p:spPr bwMode="auto">
          <a:xfrm>
            <a:off x="2362200" y="1371600"/>
            <a:ext cx="4371975" cy="990600"/>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FF0000"/>
                </a:solidFill>
                <a:latin typeface="Times New Roman"/>
                <a:cs typeface="Times New Roman"/>
              </a:rPr>
              <a:t>Lĩnh vực phát triển nhận thức.</a:t>
            </a:r>
          </a:p>
        </p:txBody>
      </p:sp>
      <p:sp>
        <p:nvSpPr>
          <p:cNvPr id="56337" name="WordArt 17"/>
          <p:cNvSpPr>
            <a:spLocks noChangeArrowheads="1" noChangeShapeType="1" noTextEdit="1"/>
          </p:cNvSpPr>
          <p:nvPr/>
        </p:nvSpPr>
        <p:spPr bwMode="auto">
          <a:xfrm>
            <a:off x="2286000" y="2590800"/>
            <a:ext cx="4572000" cy="762000"/>
          </a:xfrm>
          <a:prstGeom prst="rect">
            <a:avLst/>
          </a:prstGeom>
        </p:spPr>
        <p:txBody>
          <a:bodyPr wrap="none" fromWordArt="1">
            <a:prstTxWarp prst="textWave1">
              <a:avLst>
                <a:gd name="adj1" fmla="val 13005"/>
                <a:gd name="adj2" fmla="val 0"/>
              </a:avLst>
            </a:prstTxWarp>
          </a:bodyPr>
          <a:lstStyle/>
          <a:p>
            <a:pPr algn="ctr"/>
            <a:r>
              <a:rPr lang="vi-VN" sz="3600" b="1" i="1" kern="10">
                <a:ln w="9525">
                  <a:solidFill>
                    <a:srgbClr val="808000"/>
                  </a:solidFill>
                  <a:round/>
                  <a:headEnd/>
                  <a:tailEnd/>
                </a:ln>
                <a:solidFill>
                  <a:srgbClr val="808000"/>
                </a:solidFill>
                <a:latin typeface="Times New Roman"/>
                <a:cs typeface="Times New Roman"/>
              </a:rPr>
              <a:t>Chủ đề:Nghề dịch vụ.</a:t>
            </a:r>
            <a:endParaRPr lang="en-US" sz="3600" b="1" i="1" kern="10">
              <a:ln w="9525">
                <a:solidFill>
                  <a:srgbClr val="808000"/>
                </a:solidFill>
                <a:round/>
                <a:headEnd/>
                <a:tailEnd/>
              </a:ln>
              <a:solidFill>
                <a:srgbClr val="808000"/>
              </a:solidFill>
              <a:latin typeface="Times New Roman"/>
              <a:cs typeface="Times New Roman"/>
            </a:endParaRPr>
          </a:p>
        </p:txBody>
      </p:sp>
      <p:sp>
        <p:nvSpPr>
          <p:cNvPr id="56338" name="WordArt 18"/>
          <p:cNvSpPr>
            <a:spLocks noChangeArrowheads="1" noChangeShapeType="1" noTextEdit="1"/>
          </p:cNvSpPr>
          <p:nvPr/>
        </p:nvSpPr>
        <p:spPr bwMode="auto">
          <a:xfrm>
            <a:off x="2205038" y="3579813"/>
            <a:ext cx="4881562" cy="839787"/>
          </a:xfrm>
          <a:prstGeom prst="rect">
            <a:avLst/>
          </a:prstGeom>
        </p:spPr>
        <p:txBody>
          <a:bodyPr wrap="none" fromWordArt="1">
            <a:prstTxWarp prst="textPlain">
              <a:avLst>
                <a:gd name="adj" fmla="val 50000"/>
              </a:avLst>
            </a:prstTxWarp>
          </a:bodyPr>
          <a:lstStyle/>
          <a:p>
            <a:pPr algn="ctr"/>
            <a:r>
              <a:rPr lang="en-US" sz="3600" b="1" kern="10">
                <a:ln w="9525">
                  <a:solidFill>
                    <a:srgbClr val="FF00FF"/>
                  </a:solidFill>
                  <a:round/>
                  <a:headEnd/>
                  <a:tailEnd/>
                </a:ln>
                <a:solidFill>
                  <a:srgbClr val="FF00FF"/>
                </a:solidFill>
                <a:latin typeface="Times New Roman"/>
                <a:cs typeface="Times New Roman"/>
              </a:rPr>
              <a:t>Đề tài:Trò chuyện về nghề dịch vụ .</a:t>
            </a:r>
          </a:p>
        </p:txBody>
      </p:sp>
      <p:sp>
        <p:nvSpPr>
          <p:cNvPr id="56339" name="WordArt 19"/>
          <p:cNvSpPr>
            <a:spLocks noChangeArrowheads="1" noChangeShapeType="1" noTextEdit="1"/>
          </p:cNvSpPr>
          <p:nvPr/>
        </p:nvSpPr>
        <p:spPr bwMode="auto">
          <a:xfrm>
            <a:off x="2590800" y="4646613"/>
            <a:ext cx="5943600" cy="915987"/>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3366FF"/>
                  </a:solidFill>
                  <a:round/>
                  <a:headEnd/>
                  <a:tailEnd/>
                </a:ln>
                <a:solidFill>
                  <a:srgbClr val="3366FF"/>
                </a:solidFill>
                <a:latin typeface="Times New Roman"/>
                <a:cs typeface="Times New Roman"/>
              </a:rPr>
              <a:t>GV: </a:t>
            </a:r>
            <a:r>
              <a:rPr lang="en-US" sz="3600" kern="10" dirty="0" err="1" smtClean="0">
                <a:ln w="9525">
                  <a:solidFill>
                    <a:srgbClr val="3366FF"/>
                  </a:solidFill>
                  <a:round/>
                  <a:headEnd/>
                  <a:tailEnd/>
                </a:ln>
                <a:solidFill>
                  <a:srgbClr val="3366FF"/>
                </a:solidFill>
                <a:latin typeface="Times New Roman"/>
                <a:cs typeface="Times New Roman"/>
              </a:rPr>
              <a:t>Bùi</a:t>
            </a:r>
            <a:r>
              <a:rPr lang="en-US" sz="3600" kern="10" dirty="0" smtClean="0">
                <a:ln w="9525">
                  <a:solidFill>
                    <a:srgbClr val="3366FF"/>
                  </a:solidFill>
                  <a:round/>
                  <a:headEnd/>
                  <a:tailEnd/>
                </a:ln>
                <a:solidFill>
                  <a:srgbClr val="3366FF"/>
                </a:solidFill>
                <a:latin typeface="Times New Roman"/>
                <a:cs typeface="Times New Roman"/>
              </a:rPr>
              <a:t> </a:t>
            </a:r>
            <a:r>
              <a:rPr lang="en-US" sz="3600" kern="10" dirty="0" err="1" smtClean="0">
                <a:ln w="9525">
                  <a:solidFill>
                    <a:srgbClr val="3366FF"/>
                  </a:solidFill>
                  <a:round/>
                  <a:headEnd/>
                  <a:tailEnd/>
                </a:ln>
                <a:solidFill>
                  <a:srgbClr val="3366FF"/>
                </a:solidFill>
                <a:latin typeface="Times New Roman"/>
                <a:cs typeface="Times New Roman"/>
              </a:rPr>
              <a:t>Thị</a:t>
            </a:r>
            <a:r>
              <a:rPr lang="en-US" sz="3600" kern="10" dirty="0" smtClean="0">
                <a:ln w="9525">
                  <a:solidFill>
                    <a:srgbClr val="3366FF"/>
                  </a:solidFill>
                  <a:round/>
                  <a:headEnd/>
                  <a:tailEnd/>
                </a:ln>
                <a:solidFill>
                  <a:srgbClr val="3366FF"/>
                </a:solidFill>
                <a:latin typeface="Times New Roman"/>
                <a:cs typeface="Times New Roman"/>
              </a:rPr>
              <a:t> </a:t>
            </a:r>
            <a:r>
              <a:rPr lang="en-US" sz="3600" kern="10" dirty="0" err="1" smtClean="0">
                <a:ln w="9525">
                  <a:solidFill>
                    <a:srgbClr val="3366FF"/>
                  </a:solidFill>
                  <a:round/>
                  <a:headEnd/>
                  <a:tailEnd/>
                </a:ln>
                <a:solidFill>
                  <a:srgbClr val="3366FF"/>
                </a:solidFill>
                <a:latin typeface="Times New Roman"/>
                <a:cs typeface="Times New Roman"/>
              </a:rPr>
              <a:t>Thúy</a:t>
            </a:r>
            <a:r>
              <a:rPr lang="en-US" sz="3600" kern="10" dirty="0" smtClean="0">
                <a:ln w="9525">
                  <a:solidFill>
                    <a:srgbClr val="3366FF"/>
                  </a:solidFill>
                  <a:round/>
                  <a:headEnd/>
                  <a:tailEnd/>
                </a:ln>
                <a:solidFill>
                  <a:srgbClr val="3366FF"/>
                </a:solidFill>
                <a:latin typeface="Times New Roman"/>
                <a:cs typeface="Times New Roman"/>
              </a:rPr>
              <a:t> </a:t>
            </a:r>
            <a:r>
              <a:rPr lang="en-US" sz="3600" kern="10" dirty="0" err="1" smtClean="0">
                <a:ln w="9525">
                  <a:solidFill>
                    <a:srgbClr val="3366FF"/>
                  </a:solidFill>
                  <a:round/>
                  <a:headEnd/>
                  <a:tailEnd/>
                </a:ln>
                <a:solidFill>
                  <a:srgbClr val="3366FF"/>
                </a:solidFill>
                <a:latin typeface="Times New Roman"/>
                <a:cs typeface="Times New Roman"/>
              </a:rPr>
              <a:t>Duyên</a:t>
            </a:r>
            <a:r>
              <a:rPr lang="en-US" sz="3600" kern="10" smtClean="0">
                <a:ln w="9525">
                  <a:solidFill>
                    <a:srgbClr val="3366FF"/>
                  </a:solidFill>
                  <a:round/>
                  <a:headEnd/>
                  <a:tailEnd/>
                </a:ln>
                <a:solidFill>
                  <a:srgbClr val="3366FF"/>
                </a:solidFill>
                <a:latin typeface="Times New Roman"/>
                <a:cs typeface="Times New Roman"/>
              </a:rPr>
              <a:t> </a:t>
            </a:r>
            <a:r>
              <a:rPr lang="en-US" sz="3600" kern="10" smtClean="0">
                <a:ln w="9525">
                  <a:solidFill>
                    <a:srgbClr val="3366FF"/>
                  </a:solidFill>
                  <a:round/>
                  <a:headEnd/>
                  <a:tailEnd/>
                </a:ln>
                <a:solidFill>
                  <a:srgbClr val="3366FF"/>
                </a:solidFill>
                <a:latin typeface="Times New Roman"/>
                <a:cs typeface="Times New Roman"/>
              </a:rPr>
              <a:t> </a:t>
            </a:r>
            <a:r>
              <a:rPr lang="vi-VN" sz="3600" kern="10" dirty="0" smtClean="0">
                <a:ln w="9525">
                  <a:solidFill>
                    <a:srgbClr val="3366FF"/>
                  </a:solidFill>
                  <a:round/>
                  <a:headEnd/>
                  <a:tailEnd/>
                </a:ln>
                <a:solidFill>
                  <a:srgbClr val="3366FF"/>
                </a:solidFill>
                <a:latin typeface="Times New Roman"/>
                <a:cs typeface="Times New Roman"/>
              </a:rPr>
              <a:t> </a:t>
            </a:r>
            <a:endParaRPr lang="en-US" sz="3600" kern="10" dirty="0">
              <a:ln w="9525">
                <a:solidFill>
                  <a:srgbClr val="3366FF"/>
                </a:solidFill>
                <a:round/>
                <a:headEnd/>
                <a:tailEnd/>
              </a:ln>
              <a:solidFill>
                <a:srgbClr val="3366FF"/>
              </a:solidFill>
              <a:latin typeface="Times New Roman"/>
              <a:cs typeface="Times New Roman"/>
            </a:endParaRP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withEffect">
                                  <p:stCondLst>
                                    <p:cond delay="0"/>
                                  </p:stCondLst>
                                  <p:childTnLst>
                                    <p:animClr clrSpc="hsl" dir="cw">
                                      <p:cBhvr override="childStyle">
                                        <p:cTn id="6" dur="2000" fill="hold"/>
                                        <p:tgtEl>
                                          <p:spTgt spid="56325"/>
                                        </p:tgtEl>
                                        <p:attrNameLst>
                                          <p:attrName>style.color</p:attrName>
                                        </p:attrNameLst>
                                      </p:cBhvr>
                                      <p:by>
                                        <p:hsl h="-7200000" s="0" l="0"/>
                                      </p:by>
                                    </p:animClr>
                                    <p:animClr clrSpc="hsl" dir="cw">
                                      <p:cBhvr>
                                        <p:cTn id="7" dur="2000" fill="hold"/>
                                        <p:tgtEl>
                                          <p:spTgt spid="56325"/>
                                        </p:tgtEl>
                                        <p:attrNameLst>
                                          <p:attrName>fillcolor</p:attrName>
                                        </p:attrNameLst>
                                      </p:cBhvr>
                                      <p:by>
                                        <p:hsl h="-7200000" s="0" l="0"/>
                                      </p:by>
                                    </p:animClr>
                                    <p:animClr clrSpc="hsl" dir="cw">
                                      <p:cBhvr>
                                        <p:cTn id="8" dur="2000" fill="hold"/>
                                        <p:tgtEl>
                                          <p:spTgt spid="56325"/>
                                        </p:tgtEl>
                                        <p:attrNameLst>
                                          <p:attrName>stroke.color</p:attrName>
                                        </p:attrNameLst>
                                      </p:cBhvr>
                                      <p:by>
                                        <p:hsl h="-7200000" s="0" l="0"/>
                                      </p:by>
                                    </p:animClr>
                                    <p:set>
                                      <p:cBhvr>
                                        <p:cTn id="9" dur="2000" fill="hold"/>
                                        <p:tgtEl>
                                          <p:spTgt spid="56325"/>
                                        </p:tgtEl>
                                        <p:attrNameLst>
                                          <p:attrName>fill.type</p:attrName>
                                        </p:attrNameLst>
                                      </p:cBhvr>
                                      <p:to>
                                        <p:strVal val="solid"/>
                                      </p:to>
                                    </p:set>
                                  </p:childTnLst>
                                </p:cTn>
                              </p:par>
                              <p:par>
                                <p:cTn id="10" presetID="6" presetClass="entr" presetSubtype="16" fill="hold" grpId="0" nodeType="withEffect">
                                  <p:stCondLst>
                                    <p:cond delay="0"/>
                                  </p:stCondLst>
                                  <p:childTnLst>
                                    <p:set>
                                      <p:cBhvr>
                                        <p:cTn id="11" dur="1" fill="hold">
                                          <p:stCondLst>
                                            <p:cond delay="0"/>
                                          </p:stCondLst>
                                        </p:cTn>
                                        <p:tgtEl>
                                          <p:spTgt spid="56336"/>
                                        </p:tgtEl>
                                        <p:attrNameLst>
                                          <p:attrName>style.visibility</p:attrName>
                                        </p:attrNameLst>
                                      </p:cBhvr>
                                      <p:to>
                                        <p:strVal val="visible"/>
                                      </p:to>
                                    </p:set>
                                    <p:animEffect transition="in" filter="circle(in)">
                                      <p:cBhvr>
                                        <p:cTn id="12" dur="2000"/>
                                        <p:tgtEl>
                                          <p:spTgt spid="56336"/>
                                        </p:tgtEl>
                                      </p:cBhvr>
                                    </p:animEffect>
                                  </p:childTnLst>
                                </p:cTn>
                              </p:par>
                              <p:par>
                                <p:cTn id="13" presetID="21" presetClass="entr" presetSubtype="4" fill="hold" grpId="0" nodeType="withEffect">
                                  <p:stCondLst>
                                    <p:cond delay="0"/>
                                  </p:stCondLst>
                                  <p:childTnLst>
                                    <p:set>
                                      <p:cBhvr>
                                        <p:cTn id="14" dur="1" fill="hold">
                                          <p:stCondLst>
                                            <p:cond delay="0"/>
                                          </p:stCondLst>
                                        </p:cTn>
                                        <p:tgtEl>
                                          <p:spTgt spid="56337"/>
                                        </p:tgtEl>
                                        <p:attrNameLst>
                                          <p:attrName>style.visibility</p:attrName>
                                        </p:attrNameLst>
                                      </p:cBhvr>
                                      <p:to>
                                        <p:strVal val="visible"/>
                                      </p:to>
                                    </p:set>
                                    <p:animEffect transition="in" filter="wheel(4)">
                                      <p:cBhvr>
                                        <p:cTn id="15" dur="2000"/>
                                        <p:tgtEl>
                                          <p:spTgt spid="56337"/>
                                        </p:tgtEl>
                                      </p:cBhvr>
                                    </p:animEffect>
                                  </p:childTnLst>
                                </p:cTn>
                              </p:par>
                              <p:par>
                                <p:cTn id="16" presetID="22" presetClass="emph" presetSubtype="0" repeatCount="indefinite" fill="hold" grpId="1" nodeType="withEffect">
                                  <p:stCondLst>
                                    <p:cond delay="0"/>
                                  </p:stCondLst>
                                  <p:childTnLst>
                                    <p:animClr clrSpc="hsl" dir="cw">
                                      <p:cBhvr override="childStyle">
                                        <p:cTn id="17" dur="3000" fill="hold"/>
                                        <p:tgtEl>
                                          <p:spTgt spid="56337"/>
                                        </p:tgtEl>
                                        <p:attrNameLst>
                                          <p:attrName>style.color</p:attrName>
                                        </p:attrNameLst>
                                      </p:cBhvr>
                                      <p:by>
                                        <p:hsl h="-7200000" s="0" l="0"/>
                                      </p:by>
                                    </p:animClr>
                                    <p:animClr clrSpc="hsl" dir="cw">
                                      <p:cBhvr>
                                        <p:cTn id="18" dur="3000" fill="hold"/>
                                        <p:tgtEl>
                                          <p:spTgt spid="56337"/>
                                        </p:tgtEl>
                                        <p:attrNameLst>
                                          <p:attrName>fillcolor</p:attrName>
                                        </p:attrNameLst>
                                      </p:cBhvr>
                                      <p:by>
                                        <p:hsl h="-7200000" s="0" l="0"/>
                                      </p:by>
                                    </p:animClr>
                                    <p:animClr clrSpc="hsl" dir="cw">
                                      <p:cBhvr>
                                        <p:cTn id="19" dur="3000" fill="hold"/>
                                        <p:tgtEl>
                                          <p:spTgt spid="56337"/>
                                        </p:tgtEl>
                                        <p:attrNameLst>
                                          <p:attrName>stroke.color</p:attrName>
                                        </p:attrNameLst>
                                      </p:cBhvr>
                                      <p:by>
                                        <p:hsl h="-7200000" s="0" l="0"/>
                                      </p:by>
                                    </p:animClr>
                                    <p:set>
                                      <p:cBhvr>
                                        <p:cTn id="20" dur="3000" fill="hold"/>
                                        <p:tgtEl>
                                          <p:spTgt spid="56337"/>
                                        </p:tgtEl>
                                        <p:attrNameLst>
                                          <p:attrName>fill.type</p:attrName>
                                        </p:attrNameLst>
                                      </p:cBhvr>
                                      <p:to>
                                        <p:strVal val="solid"/>
                                      </p:to>
                                    </p:set>
                                  </p:childTnLst>
                                </p:cTn>
                              </p:par>
                              <p:par>
                                <p:cTn id="21" presetID="53" presetClass="entr" presetSubtype="0" fill="hold" grpId="0" nodeType="withEffect">
                                  <p:stCondLst>
                                    <p:cond delay="0"/>
                                  </p:stCondLst>
                                  <p:childTnLst>
                                    <p:set>
                                      <p:cBhvr>
                                        <p:cTn id="22" dur="1" fill="hold">
                                          <p:stCondLst>
                                            <p:cond delay="0"/>
                                          </p:stCondLst>
                                        </p:cTn>
                                        <p:tgtEl>
                                          <p:spTgt spid="56338"/>
                                        </p:tgtEl>
                                        <p:attrNameLst>
                                          <p:attrName>style.visibility</p:attrName>
                                        </p:attrNameLst>
                                      </p:cBhvr>
                                      <p:to>
                                        <p:strVal val="visible"/>
                                      </p:to>
                                    </p:set>
                                    <p:anim calcmode="lin" valueType="num">
                                      <p:cBhvr>
                                        <p:cTn id="23" dur="2000" fill="hold"/>
                                        <p:tgtEl>
                                          <p:spTgt spid="56338"/>
                                        </p:tgtEl>
                                        <p:attrNameLst>
                                          <p:attrName>ppt_w</p:attrName>
                                        </p:attrNameLst>
                                      </p:cBhvr>
                                      <p:tavLst>
                                        <p:tav tm="0">
                                          <p:val>
                                            <p:fltVal val="0"/>
                                          </p:val>
                                        </p:tav>
                                        <p:tav tm="100000">
                                          <p:val>
                                            <p:strVal val="#ppt_w"/>
                                          </p:val>
                                        </p:tav>
                                      </p:tavLst>
                                    </p:anim>
                                    <p:anim calcmode="lin" valueType="num">
                                      <p:cBhvr>
                                        <p:cTn id="24" dur="2000" fill="hold"/>
                                        <p:tgtEl>
                                          <p:spTgt spid="56338"/>
                                        </p:tgtEl>
                                        <p:attrNameLst>
                                          <p:attrName>ppt_h</p:attrName>
                                        </p:attrNameLst>
                                      </p:cBhvr>
                                      <p:tavLst>
                                        <p:tav tm="0">
                                          <p:val>
                                            <p:fltVal val="0"/>
                                          </p:val>
                                        </p:tav>
                                        <p:tav tm="100000">
                                          <p:val>
                                            <p:strVal val="#ppt_h"/>
                                          </p:val>
                                        </p:tav>
                                      </p:tavLst>
                                    </p:anim>
                                    <p:animEffect transition="in" filter="fade">
                                      <p:cBhvr>
                                        <p:cTn id="25" dur="2000"/>
                                        <p:tgtEl>
                                          <p:spTgt spid="56338"/>
                                        </p:tgtEl>
                                      </p:cBhvr>
                                    </p:animEffect>
                                  </p:childTnLst>
                                </p:cTn>
                              </p:par>
                              <p:par>
                                <p:cTn id="26" presetID="21" presetClass="entr" presetSubtype="4" fill="hold" grpId="0" nodeType="withEffect">
                                  <p:stCondLst>
                                    <p:cond delay="0"/>
                                  </p:stCondLst>
                                  <p:childTnLst>
                                    <p:set>
                                      <p:cBhvr>
                                        <p:cTn id="27" dur="1" fill="hold">
                                          <p:stCondLst>
                                            <p:cond delay="0"/>
                                          </p:stCondLst>
                                        </p:cTn>
                                        <p:tgtEl>
                                          <p:spTgt spid="56339"/>
                                        </p:tgtEl>
                                        <p:attrNameLst>
                                          <p:attrName>style.visibility</p:attrName>
                                        </p:attrNameLst>
                                      </p:cBhvr>
                                      <p:to>
                                        <p:strVal val="visible"/>
                                      </p:to>
                                    </p:set>
                                    <p:animEffect transition="in" filter="wheel(4)">
                                      <p:cBhvr>
                                        <p:cTn id="28" dur="2000"/>
                                        <p:tgtEl>
                                          <p:spTgt spid="56339"/>
                                        </p:tgtEl>
                                      </p:cBhvr>
                                    </p:animEffect>
                                  </p:childTnLst>
                                </p:cTn>
                              </p:par>
                              <p:par>
                                <p:cTn id="29" presetID="22" presetClass="emph" presetSubtype="0" repeatCount="indefinite" fill="hold" grpId="1" nodeType="withEffect">
                                  <p:stCondLst>
                                    <p:cond delay="0"/>
                                  </p:stCondLst>
                                  <p:childTnLst>
                                    <p:animClr clrSpc="hsl" dir="cw">
                                      <p:cBhvr override="childStyle">
                                        <p:cTn id="30" dur="2000" fill="hold"/>
                                        <p:tgtEl>
                                          <p:spTgt spid="56339"/>
                                        </p:tgtEl>
                                        <p:attrNameLst>
                                          <p:attrName>style.color</p:attrName>
                                        </p:attrNameLst>
                                      </p:cBhvr>
                                      <p:by>
                                        <p:hsl h="-7200000" s="0" l="0"/>
                                      </p:by>
                                    </p:animClr>
                                    <p:animClr clrSpc="hsl" dir="cw">
                                      <p:cBhvr>
                                        <p:cTn id="31" dur="2000" fill="hold"/>
                                        <p:tgtEl>
                                          <p:spTgt spid="56339"/>
                                        </p:tgtEl>
                                        <p:attrNameLst>
                                          <p:attrName>fillcolor</p:attrName>
                                        </p:attrNameLst>
                                      </p:cBhvr>
                                      <p:by>
                                        <p:hsl h="-7200000" s="0" l="0"/>
                                      </p:by>
                                    </p:animClr>
                                    <p:animClr clrSpc="hsl" dir="cw">
                                      <p:cBhvr>
                                        <p:cTn id="32" dur="2000" fill="hold"/>
                                        <p:tgtEl>
                                          <p:spTgt spid="56339"/>
                                        </p:tgtEl>
                                        <p:attrNameLst>
                                          <p:attrName>stroke.color</p:attrName>
                                        </p:attrNameLst>
                                      </p:cBhvr>
                                      <p:by>
                                        <p:hsl h="-7200000" s="0" l="0"/>
                                      </p:by>
                                    </p:animClr>
                                    <p:set>
                                      <p:cBhvr>
                                        <p:cTn id="33" dur="2000" fill="hold"/>
                                        <p:tgtEl>
                                          <p:spTgt spid="563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animBg="1"/>
      <p:bldP spid="56336" grpId="0" animBg="1"/>
      <p:bldP spid="56337" grpId="0" animBg="1"/>
      <p:bldP spid="56337" grpId="1" animBg="1"/>
      <p:bldP spid="56338" grpId="0" animBg="1"/>
      <p:bldP spid="56339" grpId="0" animBg="1"/>
      <p:bldP spid="56339"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luoc-toniandguy_moi"/>
          <p:cNvPicPr>
            <a:picLocks noChangeAspect="1" noChangeArrowheads="1"/>
          </p:cNvPicPr>
          <p:nvPr/>
        </p:nvPicPr>
        <p:blipFill>
          <a:blip r:embed="rId2"/>
          <a:srcRect/>
          <a:stretch>
            <a:fillRect/>
          </a:stretch>
        </p:blipFill>
        <p:spPr bwMode="auto">
          <a:xfrm>
            <a:off x="9525" y="84138"/>
            <a:ext cx="3155950" cy="3352800"/>
          </a:xfrm>
          <a:prstGeom prst="rect">
            <a:avLst/>
          </a:prstGeom>
          <a:noFill/>
          <a:ln w="9525">
            <a:noFill/>
            <a:miter lim="800000"/>
            <a:headEnd/>
            <a:tailEnd/>
          </a:ln>
        </p:spPr>
      </p:pic>
      <p:pic>
        <p:nvPicPr>
          <p:cNvPr id="19460" name="Picture 4" descr="images"/>
          <p:cNvPicPr>
            <a:picLocks noChangeAspect="1" noChangeArrowheads="1"/>
          </p:cNvPicPr>
          <p:nvPr/>
        </p:nvPicPr>
        <p:blipFill>
          <a:blip r:embed="rId3"/>
          <a:srcRect/>
          <a:stretch>
            <a:fillRect/>
          </a:stretch>
        </p:blipFill>
        <p:spPr bwMode="auto">
          <a:xfrm>
            <a:off x="4343400" y="1138238"/>
            <a:ext cx="3048000" cy="2111375"/>
          </a:xfrm>
          <a:prstGeom prst="rect">
            <a:avLst/>
          </a:prstGeom>
          <a:noFill/>
          <a:ln w="9525">
            <a:noFill/>
            <a:miter lim="800000"/>
            <a:headEnd/>
            <a:tailEnd/>
          </a:ln>
        </p:spPr>
      </p:pic>
      <p:pic>
        <p:nvPicPr>
          <p:cNvPr id="19461" name="Picture 5" descr="index"/>
          <p:cNvPicPr>
            <a:picLocks noChangeAspect="1" noChangeArrowheads="1"/>
          </p:cNvPicPr>
          <p:nvPr/>
        </p:nvPicPr>
        <p:blipFill>
          <a:blip r:embed="rId4"/>
          <a:srcRect l="12355" r="29837"/>
          <a:stretch>
            <a:fillRect/>
          </a:stretch>
        </p:blipFill>
        <p:spPr bwMode="auto">
          <a:xfrm>
            <a:off x="7391400" y="7938"/>
            <a:ext cx="1717675" cy="3462337"/>
          </a:xfrm>
          <a:prstGeom prst="rect">
            <a:avLst/>
          </a:prstGeom>
          <a:noFill/>
          <a:ln w="9525">
            <a:noFill/>
            <a:miter lim="800000"/>
            <a:headEnd/>
            <a:tailEnd/>
          </a:ln>
        </p:spPr>
      </p:pic>
      <p:pic>
        <p:nvPicPr>
          <p:cNvPr id="19462" name="Picture 6" descr="images"/>
          <p:cNvPicPr>
            <a:picLocks noChangeAspect="1" noChangeArrowheads="1"/>
          </p:cNvPicPr>
          <p:nvPr/>
        </p:nvPicPr>
        <p:blipFill>
          <a:blip r:embed="rId5"/>
          <a:srcRect/>
          <a:stretch>
            <a:fillRect/>
          </a:stretch>
        </p:blipFill>
        <p:spPr bwMode="auto">
          <a:xfrm>
            <a:off x="4800600" y="3505200"/>
            <a:ext cx="4343400" cy="3352800"/>
          </a:xfrm>
          <a:prstGeom prst="rect">
            <a:avLst/>
          </a:prstGeom>
          <a:noFill/>
          <a:ln w="9525">
            <a:noFill/>
            <a:miter lim="800000"/>
            <a:headEnd/>
            <a:tailEnd/>
          </a:ln>
        </p:spPr>
      </p:pic>
      <p:sp>
        <p:nvSpPr>
          <p:cNvPr id="40965" name="AutoShape 2" descr="data:image/jpeg;base64,/9j/4AAQSkZJRgABAQAAAQABAAD/2wCEAAkGBhQREBASExEUFRIQEhISEhAWFBAQGBAVFBAVFRMVFxIXGyYfFxkjGhYUIC8gIycpLC0sFR8xNjAqOCYxLCkBCQoKDgwOGg8PGiwlHyQ0NCwsNSwqLTQpLyotLCwsLCw0MC8sLCwqLCksKSwvLCwsLSwsLCwsLCosLCwtLCwsLP/AABEIALgBEgMBIgACEQEDEQH/xAAcAAEAAgMBAQEAAAAAAAAAAAAABgcDBAUBAgj/xABCEAACAQICBgcEBgkDBQAAAAAAAQIDEQQhBQYSMUFRBxMiYXGBkRQyUqEjQrHB0fAzYnKCkqKywuFDo+IXJFRjc//EABoBAQADAQEBAAAAAAAAAAAAAAADBAUCAQb/xAAtEQEAAgEEAQIEBQUBAAAAAAAAAQIDBBEhMRJBUROx0eEiYXGBkQUyofDxFP/aAAwDAQACEQMRAD8AvEAAAAAAAAAAAABztP6cp4OhOvVfZjuit85P3YrvZS+j+kTEY7HSvK1KKlsqOShJJuKg1ndJZyvxWWaZrdMeuDxWK9mpS+jo7Ucr5tZVJ2459leDtvOHqio0+uqJJQp2w8HvcqkrSryvxyUF5KxcxV2tFI7nv6fX+FW87xN56jr6/RdWiddmrKqtpfErKX4P5EqwWkqdVXhNPu3NeRS2HxnJnTwuknFpp2a4k+TSxPXDimefVcAINozXScbKdprvyf8AF+JJcHrHRqW7Wy+Usv5txSvhvX0Wa5Ky6gPIyurrNPiekKQAAAAAAAAAAAAAAAAAAAAAAAAAAAAAAAAAAAj2vmnvY8DWqJ2qSXV03ylPLa8ld+RISpOn7HSVLD019ZVJW5ybhCP9T9STFEeW8+nP8co8sz48evH88Ko0ZjLu84qca9VRpxa7V9pKGzNK6fZb8dnmd3HuMXGlCyhSusuMn77+7yNbROjHRjCrP340+roRtuurVK+fPOMe5X4nzOm13o1dFinnJbuWbrMkcY69Qy0a8ovJ2+z0OphdL/Fl38P8HFjM+4ZtJZtuySzbb3JLiaNqxKhW816SyhjL538zeo45ricfA6p4rZdS9OnCEXOq51EuoVnJ9dBJyp5JvtJGrT0pZ2kvCSUkpJq8ZJSSaTVmstzK3jFv7Z3XIyTG3lGybYPT04e7NrwbV/FcTt4XXOot7jLxVn8rfYV/RxaeadzZhiSvfDWe4WK5Z9Fk0dcov3qT/dlGX9Wz9pu0tZqL3uUb84Tf80U18ysYYzvNiGOZBOlqmjNK1KGkKc8o1ISfJSi36bzYKsp6Rvk81yea9GdfAadlDdNruvtR/heS8rEFtNMdJIzRKeA5Gj9YIzsp2i3umvdb5PjF+OXezrla1ZrxKaJiegAHL0AAAAAAAAAAAAAAAAAAAAAAAAI1rjql7YqckoOdL3Y1FeN7ppp8GmiSg6raazvDm1YtG0qC09oHE0Kj62DbfO2f7Mlk0cdWfjxTya8j9IYnCwqRcJxUovfGSTTIFrL0WxneeHdnv6tu1v2Z/dL1NXDra24vx8mdl0lo5pyqmph0/wATLojERoV4VKtLracb3hlndWvZpp2ve3O2ZtY/RtWhJwqQfZ33TUl4rl3o1tlPNGhvEx+ShMbT+aRaD+lu8LVpU9jrMTUw1VWpKoo2gkspXSbs1dJwTydkZa2Jw1afVYzDvCVJOEYV7zm+U5Sq/Xu0lee1a7beTTiU8NndZNZprnzOpgNZp004Yimq9NppbWy2m42WbTvx5PtPMhtinuPv9/3dxeOp+32dPTWrLilVwkY9UtiMdmpOrVryk7WSTcZ2aeUbZKTaOLT0lKLtOLT704v0Zt6Gc4QjUwuKtWvtVMN2oRb5KPFW2Y3e/atdGfWPWaNam6TpJ1ttOriXGEJOcG00opyy4X2tyWSFfLfxnn5vZmIjyjj5MdDHRlufluZtxrkWUjZo4+UeN1yeZJOMrn90kjXNiniyPU9KrirfM3qWLT3O5HNE1ckT0kmG0i0t+ZMdCacWUW+zw/V8O7u4fIrSGIy+R18JpCzWZVy4otCzTJsthMHB1d0xtpQbz+r+H57zvGVas1naV6s7xuAA5egAAAAAAAAAAAAAAAAAAAAAAAAAA5+l9BUsVHZqwv8ADNZSj4S+7cVVrVqDUwzdSGdO/vpZdynHg+/cXKeSimmmrp5NPO65WLGHUXxddIMuCuSOX5wbs7SVpcufgzyUCztcejxSUqlCN0ruVJb498Pw9ORWtejKm7SzXCXLxNrFlrljerJy4bY55aboNNSi2ms1ZtNPufAwbt50nExTpJk8SrzVp3PUz6nQt4GJyOu3DJtH1Cq1mnY19obYHWw2lbW2vVfgdrC4xNXTuuZEVIz4bFODun4rmR2pE9JqZpr2sXRekXGSae5+hZuAxaq04zXFZ9zWTXqUhozSalxz4x4ljdH2lHN4mlwpulNO985xakrcLbEX+8ZWrxceXs1cGWJnb3TEAGaugAAAAAAAAAAAAAAAAAAAAAAAAAAAAAQ/XDUmNdSq0opVN8ocKnNr9b7SYA7pktSd6ubUi0bS/O+LwTpN5Oy3x4xMSzV0WR0h4KCrJpJSnT2pfrO7V/HJFZVXszlbdc38OT4ld2Lmx/Dts+pI1a+HvmvQ3N5jnEmiVeYcyR83N2rTua08K+B7u58ZY1I+lM+JQa3o8TPN3LYhU3cy1uhvDS/7yrJSV3Sp7Tbe24qTuvKUfVFUYWntSirSbk1FKKu3KTtFLvbaP0TqhoH2PCUqLd5pOVSXOcs36ZLwiUtdkiMfj7r+hxzN/L2dkAGI2QAAAAAAAAAAAAAAAAAAAAAAAAAAAAAANLTOlY4ajOrPdHJR4zk/divH8WexEzO0PJnaN5QvpI/TU/8A4v8ArkU97S/zx/yTfSGlqlapOpUd3L0iuCiuCRCauBks2b+npNKeLF1Notbd90sZY6FGoprLfxRwKkWs1muJt4DHpOLSkpZJbPb2r8NnjfkSTfnae0dcc7bxzDqSw5jeHLQ0d0bOpRhOtPq6kopypqKlsN8G9rfzS9WZf+lUf/J/2v8AmVZ1eP3W401vZVPsrPitgIpXaa8OL4KxcVDovoL3qtSXclCH3M7mjNUsLh5KVOittbpyvUkvByvs+ViKdZWOkn/lme0M6MdQ5UrYuumm1ejRktlxv/qTi807bk92/laywDOy5JyW8pXMeOMdfGAAEaQAAAAAAAAAAAAAAAAAAAAAAAAAAAAACkukHXf2jGxhTd6GGlKKtuqTs4zn9qXnzLC151ljRoypQmutqdmWf6OLWb/aayXjcpp6EUprL6NvatfdZ3SNHQ0rMzaZ5hU1sZK1rxMRPrt/u+zq18QlFzv2bXXfdZEXxWJc5NvyXJcjf01jtp7Efdj82cpGtWNoZGS/lOz1OxZXRLqUqlR4+rBKnGT9mp705/XqeEXdR77vgmVvRoSnOMIK86kowhH4pSaUV6tH6Y0JoxYbDUKEc1Rpwhf4mlnLzd35lHW5PGsRHc/Jc0VfK0zPUfNvAAxmsAAAAAAAAAAAAAAAAAAAAAAAAAAAAAAAAAAAaOmNJKhRlNtJ+7Bc5PKK/PI2q9eMIynJqMYpuUnuSW9lWa1azyrtzjfZ7UKNPilezk+92v3Zcj3adt4j/qfT44yZNrTtEcz+kdoppvHSqVpZ7Um7Xy7TvnLzeZix+K6qmop9tq3guZkUFSi5yzk+P3Ij+KxDnJt8TZ0Wm+DTnueZ+n7M3+r/ANRnVZPw8Vjisfl7/rP+OmJs8BmwWDnWqU6VOO1UqyUIR5uTsr8lzfIvTLFiu6edD2rfXYiWLmvo8N2af61WUf7Yu/jOPIuc5urmg4YPC0sPDdTj2pfHN5zk/Ftv5HSPntRl+Lebeno38GL4dIqAAgTAAAAAAAAAAAAAAAAAAAAAAAAAAAAAAAAB42ekN6QtPSpxjh4OzqxcqklvUL2UV4537l3neOk3tFYc3tFY3lxdddauvl1NN/QwebX+rJcf2Vw57+RE3ZXbyS3s+vz4HC0vpPa7EfdXH4n+BuYsUVjxhk5cvrLX0pj+sll7q3L7zRAZZ6Ue53l4Wr0Oaqe9jqkfip4ZNeVSovnFfvcyC6n6syx+KhRV1BdutNfUpp55/E9y73fgz9FYXCxpQhThFRhTioQgslGMVZJLwM7W5/GPCO5+TR0eHefOfRlABkNUAAAAAAAAAAAAAAAAAAAAAAAAAAAAAAAAAAArrpIw9q0Zvc6as+9SeXzXqWKR7XjQcsVhJqmr1YdqC3bVrbUb82l62J9PeK5ImUWaJmk7KVxuNbWyslx7zj1KD8TcrRak00002mmmmmnmmnufcfB9B0wp/FPLQYjBtpJNyk0oxSu5NuySXFtm7OCe8svox6PnCccbiItNK+HpSVmrr9LJcHb3U+d+RDlzVx18pSYsM3ttCV6g6pLR+FUZJOvVtOvNfFbKCfwxTt43fEkwBgWtNpm0tytYrG0AAOXQAAAAAAAAAAAAAAAAAAAAAAAAAAAAAAAAAAAAArHpk0XQo0I4xQtWnVjTlZqKqJ05yvJfElDf634VxqtsY6q4bUqEY06tSVacVKCVJQdRKSkrtKcW1wWZaPTZS28FRj/79r0o1I/3GHoq1SoVdDUI4nDwqKWIxFZRqR2rPrZU07PnGK8UyzTU5KRtE8K99PS0zO3Lb6NNUqDwuHxk6N61VOpBze2oQc31UoxtZNw2ZXtdbW8n55GNlZZJZJcj0hve153tKatIrG0QAA4dAAAAAAAAAAAAAAAAAAAAAAAAAAAAAAAAAAAAAAAAI9rjoT2uFKlbfUzfwprN2OvovRsMPRp0ad9ilFRV82+bfe3d+YAG0AAAAAAAAAAAAAAAAAAAAAAAAAAAAA//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40966" name="Picture 3"/>
          <p:cNvPicPr>
            <a:picLocks noChangeAspect="1" noChangeArrowheads="1"/>
          </p:cNvPicPr>
          <p:nvPr/>
        </p:nvPicPr>
        <p:blipFill>
          <a:blip r:embed="rId6"/>
          <a:srcRect l="25400" r="21490"/>
          <a:stretch>
            <a:fillRect/>
          </a:stretch>
        </p:blipFill>
        <p:spPr bwMode="auto">
          <a:xfrm>
            <a:off x="2819400" y="311150"/>
            <a:ext cx="1752600" cy="2971800"/>
          </a:xfrm>
          <a:prstGeom prst="rect">
            <a:avLst/>
          </a:prstGeom>
          <a:noFill/>
          <a:ln w="9525">
            <a:noFill/>
            <a:miter lim="800000"/>
            <a:headEnd/>
            <a:tailEnd/>
          </a:ln>
        </p:spPr>
      </p:pic>
      <p:pic>
        <p:nvPicPr>
          <p:cNvPr id="40967" name="Picture 4"/>
          <p:cNvPicPr>
            <a:picLocks noChangeAspect="1" noChangeArrowheads="1"/>
          </p:cNvPicPr>
          <p:nvPr/>
        </p:nvPicPr>
        <p:blipFill>
          <a:blip r:embed="rId7"/>
          <a:srcRect/>
          <a:stretch>
            <a:fillRect/>
          </a:stretch>
        </p:blipFill>
        <p:spPr bwMode="auto">
          <a:xfrm>
            <a:off x="0" y="4038600"/>
            <a:ext cx="3671888" cy="2909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wedge">
                                      <p:cBhvr>
                                        <p:cTn id="7" dur="2000"/>
                                        <p:tgtEl>
                                          <p:spTgt spid="1945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461"/>
                                        </p:tgtEl>
                                        <p:attrNameLst>
                                          <p:attrName>style.visibility</p:attrName>
                                        </p:attrNameLst>
                                      </p:cBhvr>
                                      <p:to>
                                        <p:strVal val="visible"/>
                                      </p:to>
                                    </p:set>
                                    <p:anim calcmode="lin" valueType="num">
                                      <p:cBhvr additive="base">
                                        <p:cTn id="12" dur="3000" fill="hold"/>
                                        <p:tgtEl>
                                          <p:spTgt spid="19461"/>
                                        </p:tgtEl>
                                        <p:attrNameLst>
                                          <p:attrName>ppt_x</p:attrName>
                                        </p:attrNameLst>
                                      </p:cBhvr>
                                      <p:tavLst>
                                        <p:tav tm="0">
                                          <p:val>
                                            <p:strVal val="#ppt_x"/>
                                          </p:val>
                                        </p:tav>
                                        <p:tav tm="100000">
                                          <p:val>
                                            <p:strVal val="#ppt_x"/>
                                          </p:val>
                                        </p:tav>
                                      </p:tavLst>
                                    </p:anim>
                                    <p:anim calcmode="lin" valueType="num">
                                      <p:cBhvr additive="base">
                                        <p:cTn id="13" dur="3000" fill="hold"/>
                                        <p:tgtEl>
                                          <p:spTgt spid="1946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9462"/>
                                        </p:tgtEl>
                                        <p:attrNameLst>
                                          <p:attrName>style.visibility</p:attrName>
                                        </p:attrNameLst>
                                      </p:cBhvr>
                                      <p:to>
                                        <p:strVal val="visible"/>
                                      </p:to>
                                    </p:set>
                                    <p:anim calcmode="lin" valueType="num">
                                      <p:cBhvr>
                                        <p:cTn id="18" dur="500" fill="hold"/>
                                        <p:tgtEl>
                                          <p:spTgt spid="19462"/>
                                        </p:tgtEl>
                                        <p:attrNameLst>
                                          <p:attrName>ppt_w</p:attrName>
                                        </p:attrNameLst>
                                      </p:cBhvr>
                                      <p:tavLst>
                                        <p:tav tm="0">
                                          <p:val>
                                            <p:fltVal val="0"/>
                                          </p:val>
                                        </p:tav>
                                        <p:tav tm="100000">
                                          <p:val>
                                            <p:strVal val="#ppt_w"/>
                                          </p:val>
                                        </p:tav>
                                      </p:tavLst>
                                    </p:anim>
                                    <p:anim calcmode="lin" valueType="num">
                                      <p:cBhvr>
                                        <p:cTn id="19" dur="500" fill="hold"/>
                                        <p:tgtEl>
                                          <p:spTgt spid="19462"/>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19460"/>
                                        </p:tgtEl>
                                        <p:attrNameLst>
                                          <p:attrName>style.visibility</p:attrName>
                                        </p:attrNameLst>
                                      </p:cBhvr>
                                      <p:to>
                                        <p:strVal val="visible"/>
                                      </p:to>
                                    </p:set>
                                    <p:animEffect transition="in" filter="wedge">
                                      <p:cBhvr>
                                        <p:cTn id="24" dur="2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42" name="Object 6"/>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9948" name="Bitmap Image" r:id="rId3" imgW="7373379" imgH="10352381" progId="PBrush">
                  <p:embed/>
                </p:oleObj>
              </mc:Choice>
              <mc:Fallback>
                <p:oleObj name="Bitmap Image" r:id="rId3" imgW="7373379" imgH="10352381" progId="PBrush">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8" name="Text Box 6"/>
          <p:cNvSpPr txBox="1">
            <a:spLocks noChangeArrowheads="1"/>
          </p:cNvSpPr>
          <p:nvPr/>
        </p:nvSpPr>
        <p:spPr bwMode="auto">
          <a:xfrm>
            <a:off x="838200" y="1143000"/>
            <a:ext cx="7543800" cy="3232150"/>
          </a:xfrm>
          <a:prstGeom prst="rect">
            <a:avLst/>
          </a:prstGeom>
          <a:noFill/>
          <a:ln w="9525">
            <a:noFill/>
            <a:miter lim="800000"/>
            <a:headEnd/>
            <a:tailEnd/>
          </a:ln>
        </p:spPr>
        <p:txBody>
          <a:bodyPr>
            <a:spAutoFit/>
          </a:bodyPr>
          <a:lstStyle/>
          <a:p>
            <a:pPr algn="ctr"/>
            <a:r>
              <a:rPr lang="en-US" sz="7400">
                <a:solidFill>
                  <a:srgbClr val="FF00FF"/>
                </a:solidFill>
                <a:latin typeface="Times New Roman" pitchFamily="18" charset="0"/>
                <a:cs typeface="Times New Roman" pitchFamily="18" charset="0"/>
              </a:rPr>
              <a:t> * </a:t>
            </a:r>
            <a:r>
              <a:rPr lang="en-US" sz="6600" b="1">
                <a:solidFill>
                  <a:srgbClr val="FF00FF"/>
                </a:solidFill>
                <a:latin typeface="Times New Roman" pitchFamily="18" charset="0"/>
                <a:cs typeface="Times New Roman" pitchFamily="18" charset="0"/>
              </a:rPr>
              <a:t>Tr</a:t>
            </a:r>
            <a:r>
              <a:rPr lang="en-US" sz="6600" b="1">
                <a:solidFill>
                  <a:srgbClr val="FF00FF"/>
                </a:solidFill>
                <a:latin typeface="Times New Roman" pitchFamily="18" charset="0"/>
              </a:rPr>
              <a:t>ò chuyện về nghề bán hàng</a:t>
            </a:r>
            <a:endParaRPr lang="en-US" sz="6600" b="1">
              <a:solidFill>
                <a:srgbClr val="FF00FF"/>
              </a:solidFill>
              <a:latin typeface="Times New Roman" pitchFamily="18" charset="0"/>
              <a:cs typeface="Times New Roman" pitchFamily="18" charset="0"/>
            </a:endParaRPr>
          </a:p>
          <a:p>
            <a:pPr algn="ctr"/>
            <a:endParaRPr lang="en-US" sz="6600" b="1">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500"/>
                                  </p:stCondLst>
                                  <p:childTnLst>
                                    <p:set>
                                      <p:cBhvr>
                                        <p:cTn id="6" dur="1" fill="hold">
                                          <p:stCondLst>
                                            <p:cond delay="0"/>
                                          </p:stCondLst>
                                        </p:cTn>
                                        <p:tgtEl>
                                          <p:spTgt spid="3078"/>
                                        </p:tgtEl>
                                        <p:attrNameLst>
                                          <p:attrName>style.visibility</p:attrName>
                                        </p:attrNameLst>
                                      </p:cBhvr>
                                      <p:to>
                                        <p:strVal val="visible"/>
                                      </p:to>
                                    </p:set>
                                    <p:animEffect transition="in" filter="wheel(4)">
                                      <p:cBhvr>
                                        <p:cTn id="7"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http://g.vatgia.vn/gallery_img/4/fje1377584705.jpg"/>
          <p:cNvPicPr>
            <a:picLocks noGrp="1" noChangeAspect="1" noChangeArrowheads="1"/>
          </p:cNvPicPr>
          <p:nvPr>
            <p:ph type="title" idx="4294967295"/>
          </p:nvPr>
        </p:nvPicPr>
        <p:blipFill>
          <a:blip r:embed="rId2"/>
          <a:srcRect/>
          <a:stretch>
            <a:fillRect/>
          </a:stretch>
        </p:blipFill>
        <p:spPr>
          <a:xfrm>
            <a:off x="0" y="0"/>
            <a:ext cx="9144000" cy="5943600"/>
          </a:xfrm>
        </p:spPr>
      </p:pic>
      <p:sp>
        <p:nvSpPr>
          <p:cNvPr id="44034" name="Text Box 4"/>
          <p:cNvSpPr txBox="1">
            <a:spLocks noChangeArrowheads="1"/>
          </p:cNvSpPr>
          <p:nvPr/>
        </p:nvSpPr>
        <p:spPr bwMode="auto">
          <a:xfrm>
            <a:off x="1981200" y="6019800"/>
            <a:ext cx="4800600" cy="641350"/>
          </a:xfrm>
          <a:prstGeom prst="rect">
            <a:avLst/>
          </a:prstGeom>
          <a:noFill/>
          <a:ln w="9525">
            <a:noFill/>
            <a:miter lim="800000"/>
            <a:headEnd/>
            <a:tailEnd/>
          </a:ln>
        </p:spPr>
        <p:txBody>
          <a:bodyPr>
            <a:spAutoFit/>
          </a:bodyPr>
          <a:lstStyle/>
          <a:p>
            <a:pPr algn="ctr">
              <a:spcBef>
                <a:spcPct val="50000"/>
              </a:spcBef>
            </a:pPr>
            <a:r>
              <a:rPr lang="en-US" sz="3600" b="1">
                <a:solidFill>
                  <a:srgbClr val="FF00FF"/>
                </a:solidFill>
                <a:latin typeface="Times New Roman" pitchFamily="18" charset="0"/>
              </a:rPr>
              <a:t>Nhân viên bán hàng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altLang="en-US" smtClean="0"/>
          </a:p>
        </p:txBody>
      </p:sp>
      <p:pic>
        <p:nvPicPr>
          <p:cNvPr id="1433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228600"/>
            <a:ext cx="8229600" cy="5715000"/>
          </a:xfrm>
        </p:spPr>
      </p:pic>
    </p:spTree>
    <p:extLst>
      <p:ext uri="{BB962C8B-B14F-4D97-AF65-F5344CB8AC3E}">
        <p14:creationId xmlns:p14="http://schemas.microsoft.com/office/powerpoint/2010/main" val="4030908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altLang="en-US" smtClean="0"/>
          </a:p>
        </p:txBody>
      </p:sp>
      <p:pic>
        <p:nvPicPr>
          <p:cNvPr id="1536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304800"/>
            <a:ext cx="6157913" cy="4775200"/>
          </a:xfrm>
        </p:spPr>
      </p:pic>
    </p:spTree>
    <p:extLst>
      <p:ext uri="{BB962C8B-B14F-4D97-AF65-F5344CB8AC3E}">
        <p14:creationId xmlns:p14="http://schemas.microsoft.com/office/powerpoint/2010/main" val="29560481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altLang="en-US" smtClean="0"/>
          </a:p>
        </p:txBody>
      </p:sp>
      <p:pic>
        <p:nvPicPr>
          <p:cNvPr id="1638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609600"/>
            <a:ext cx="7348538" cy="5181600"/>
          </a:xfrm>
        </p:spPr>
      </p:pic>
    </p:spTree>
    <p:extLst>
      <p:ext uri="{BB962C8B-B14F-4D97-AF65-F5344CB8AC3E}">
        <p14:creationId xmlns:p14="http://schemas.microsoft.com/office/powerpoint/2010/main" val="3672817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4" name="Object 4"/>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56330" name="Bitmap Image" r:id="rId3" imgW="7373379" imgH="10352381" progId="PBrush">
                  <p:embed/>
                </p:oleObj>
              </mc:Choice>
              <mc:Fallback>
                <p:oleObj name="Bitmap Image" r:id="rId3" imgW="7373379" imgH="10352381" progId="PBrush">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8" name="Text Box 6"/>
          <p:cNvSpPr txBox="1">
            <a:spLocks noChangeArrowheads="1"/>
          </p:cNvSpPr>
          <p:nvPr/>
        </p:nvSpPr>
        <p:spPr bwMode="auto">
          <a:xfrm>
            <a:off x="838200" y="1143000"/>
            <a:ext cx="7543800" cy="4238625"/>
          </a:xfrm>
          <a:prstGeom prst="rect">
            <a:avLst/>
          </a:prstGeom>
          <a:noFill/>
          <a:ln w="9525">
            <a:noFill/>
            <a:miter lim="800000"/>
            <a:headEnd/>
            <a:tailEnd/>
          </a:ln>
        </p:spPr>
        <p:txBody>
          <a:bodyPr>
            <a:spAutoFit/>
          </a:bodyPr>
          <a:lstStyle/>
          <a:p>
            <a:pPr algn="ctr"/>
            <a:r>
              <a:rPr lang="en-US" sz="7400">
                <a:solidFill>
                  <a:srgbClr val="FF00FF"/>
                </a:solidFill>
                <a:latin typeface="Times New Roman" pitchFamily="18" charset="0"/>
                <a:cs typeface="Times New Roman" pitchFamily="18" charset="0"/>
              </a:rPr>
              <a:t> * </a:t>
            </a:r>
            <a:r>
              <a:rPr lang="en-US" sz="6600" b="1">
                <a:solidFill>
                  <a:srgbClr val="FF00FF"/>
                </a:solidFill>
                <a:latin typeface="Times New Roman" pitchFamily="18" charset="0"/>
                <a:cs typeface="Times New Roman" pitchFamily="18" charset="0"/>
              </a:rPr>
              <a:t>Tr</a:t>
            </a:r>
            <a:r>
              <a:rPr lang="en-US" sz="6600" b="1">
                <a:solidFill>
                  <a:srgbClr val="FF00FF"/>
                </a:solidFill>
                <a:latin typeface="Times New Roman" pitchFamily="18" charset="0"/>
              </a:rPr>
              <a:t>ò chuyện về nghề hướng dẫn du lịch</a:t>
            </a:r>
            <a:endParaRPr lang="en-US" sz="6600" b="1">
              <a:solidFill>
                <a:srgbClr val="FF00FF"/>
              </a:solidFill>
              <a:latin typeface="Times New Roman" pitchFamily="18" charset="0"/>
              <a:cs typeface="Times New Roman" pitchFamily="18" charset="0"/>
            </a:endParaRPr>
          </a:p>
          <a:p>
            <a:pPr algn="ctr"/>
            <a:endParaRPr lang="en-US" sz="6600" b="1">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500"/>
                                  </p:stCondLst>
                                  <p:childTnLst>
                                    <p:set>
                                      <p:cBhvr>
                                        <p:cTn id="6" dur="1" fill="hold">
                                          <p:stCondLst>
                                            <p:cond delay="0"/>
                                          </p:stCondLst>
                                        </p:cTn>
                                        <p:tgtEl>
                                          <p:spTgt spid="3078"/>
                                        </p:tgtEl>
                                        <p:attrNameLst>
                                          <p:attrName>style.visibility</p:attrName>
                                        </p:attrNameLst>
                                      </p:cBhvr>
                                      <p:to>
                                        <p:strVal val="visible"/>
                                      </p:to>
                                    </p:set>
                                    <p:animEffect transition="in" filter="wheel(4)">
                                      <p:cBhvr>
                                        <p:cTn id="7"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pic>
        <p:nvPicPr>
          <p:cNvPr id="57347" name="Picture 2" descr="http://image.qdnd.vn/Upload/tuanson/2013/7/13/4463832520130713135058625.jpg"/>
          <p:cNvPicPr>
            <a:picLocks noChangeAspect="1" noChangeArrowheads="1"/>
          </p:cNvPicPr>
          <p:nvPr/>
        </p:nvPicPr>
        <p:blipFill>
          <a:blip r:embed="rId2"/>
          <a:srcRect/>
          <a:stretch>
            <a:fillRect/>
          </a:stretch>
        </p:blipFill>
        <p:spPr bwMode="auto">
          <a:xfrm>
            <a:off x="0" y="0"/>
            <a:ext cx="9144000" cy="5991225"/>
          </a:xfrm>
          <a:prstGeom prst="rect">
            <a:avLst/>
          </a:prstGeom>
          <a:noFill/>
          <a:ln w="9525">
            <a:noFill/>
            <a:miter lim="800000"/>
            <a:headEnd/>
            <a:tailEnd/>
          </a:ln>
        </p:spPr>
      </p:pic>
      <p:sp>
        <p:nvSpPr>
          <p:cNvPr id="57348" name="TextBox 1"/>
          <p:cNvSpPr txBox="1">
            <a:spLocks noChangeArrowheads="1"/>
          </p:cNvSpPr>
          <p:nvPr/>
        </p:nvSpPr>
        <p:spPr bwMode="auto">
          <a:xfrm>
            <a:off x="1758950" y="6091238"/>
            <a:ext cx="5181600" cy="647700"/>
          </a:xfrm>
          <a:prstGeom prst="rect">
            <a:avLst/>
          </a:prstGeom>
          <a:noFill/>
          <a:ln w="9525">
            <a:noFill/>
            <a:miter lim="800000"/>
            <a:headEnd/>
            <a:tailEnd/>
          </a:ln>
        </p:spPr>
        <p:txBody>
          <a:bodyPr>
            <a:spAutoFit/>
          </a:bodyPr>
          <a:lstStyle/>
          <a:p>
            <a:pPr algn="ctr"/>
            <a:r>
              <a:rPr lang="en-US" sz="3600" b="1">
                <a:solidFill>
                  <a:srgbClr val="FF0000"/>
                </a:solidFill>
                <a:latin typeface="Times New Roman" pitchFamily="18" charset="0"/>
                <a:cs typeface="Times New Roman" pitchFamily="18" charset="0"/>
              </a:rPr>
              <a:t>Hướng dẫn viên du lịch</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endParaRPr lang="en-US" smtClean="0"/>
          </a:p>
        </p:txBody>
      </p:sp>
      <p:sp>
        <p:nvSpPr>
          <p:cNvPr id="58370" name="Content Placeholder 2"/>
          <p:cNvSpPr>
            <a:spLocks noGrp="1"/>
          </p:cNvSpPr>
          <p:nvPr>
            <p:ph idx="1"/>
          </p:nvPr>
        </p:nvSpPr>
        <p:spPr/>
        <p:txBody>
          <a:bodyPr/>
          <a:lstStyle/>
          <a:p>
            <a:pPr eaLnBrk="1" hangingPunct="1"/>
            <a:endParaRPr lang="en-US" smtClean="0"/>
          </a:p>
        </p:txBody>
      </p:sp>
      <p:pic>
        <p:nvPicPr>
          <p:cNvPr id="58371" name="Picture 2" descr="http://baodanang.vn/dataimages/201410/original/images1079830_hdv.JPG"/>
          <p:cNvPicPr>
            <a:picLocks noChangeAspect="1" noChangeArrowheads="1"/>
          </p:cNvPicPr>
          <p:nvPr/>
        </p:nvPicPr>
        <p:blipFill>
          <a:blip r:embed="rId2"/>
          <a:srcRect/>
          <a:stretch>
            <a:fillRect/>
          </a:stretch>
        </p:blipFill>
        <p:spPr bwMode="auto">
          <a:xfrm>
            <a:off x="155575" y="84138"/>
            <a:ext cx="8988425" cy="5954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6" descr="2388122508359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59394" name="Picture 8" descr="BLB4B4~1"/>
          <p:cNvPicPr>
            <a:picLocks noChangeAspect="1" noChangeArrowheads="1" noCrop="1"/>
          </p:cNvPicPr>
          <p:nvPr/>
        </p:nvPicPr>
        <p:blipFill>
          <a:blip r:embed="rId4"/>
          <a:srcRect/>
          <a:stretch>
            <a:fillRect/>
          </a:stretch>
        </p:blipFill>
        <p:spPr bwMode="auto">
          <a:xfrm>
            <a:off x="0" y="5343525"/>
            <a:ext cx="1828800" cy="1514475"/>
          </a:xfrm>
          <a:prstGeom prst="rect">
            <a:avLst/>
          </a:prstGeom>
          <a:noFill/>
          <a:ln w="9525">
            <a:noFill/>
            <a:miter lim="800000"/>
            <a:headEnd/>
            <a:tailEnd/>
          </a:ln>
        </p:spPr>
      </p:pic>
      <p:sp>
        <p:nvSpPr>
          <p:cNvPr id="59395" name="Text Box 10"/>
          <p:cNvSpPr txBox="1">
            <a:spLocks noChangeArrowheads="1"/>
          </p:cNvSpPr>
          <p:nvPr/>
        </p:nvSpPr>
        <p:spPr bwMode="auto">
          <a:xfrm>
            <a:off x="1290638" y="1981200"/>
            <a:ext cx="311150" cy="366713"/>
          </a:xfrm>
          <a:prstGeom prst="rect">
            <a:avLst/>
          </a:prstGeom>
          <a:noFill/>
          <a:ln w="9525">
            <a:noFill/>
            <a:miter lim="800000"/>
            <a:headEnd/>
            <a:tailEnd/>
          </a:ln>
        </p:spPr>
        <p:txBody>
          <a:bodyPr wrap="none">
            <a:spAutoFit/>
          </a:bodyPr>
          <a:lstStyle/>
          <a:p>
            <a:r>
              <a:rPr lang="en-US" b="1">
                <a:solidFill>
                  <a:srgbClr val="0066FF"/>
                </a:solidFill>
              </a:rPr>
              <a:t>  </a:t>
            </a:r>
            <a:endParaRPr lang="en-US" sz="3200" b="1">
              <a:solidFill>
                <a:srgbClr val="0066FF"/>
              </a:solidFill>
              <a:latin typeface="Times New Roman" pitchFamily="18" charset="0"/>
              <a:cs typeface="Times New Roman" pitchFamily="18" charset="0"/>
            </a:endParaRPr>
          </a:p>
        </p:txBody>
      </p:sp>
      <p:sp>
        <p:nvSpPr>
          <p:cNvPr id="59396" name="WordArt 11"/>
          <p:cNvSpPr>
            <a:spLocks noChangeArrowheads="1" noChangeShapeType="1" noTextEdit="1"/>
          </p:cNvSpPr>
          <p:nvPr/>
        </p:nvSpPr>
        <p:spPr bwMode="auto">
          <a:xfrm>
            <a:off x="1676400" y="1143000"/>
            <a:ext cx="4819650" cy="1409700"/>
          </a:xfrm>
          <a:prstGeom prst="rect">
            <a:avLst/>
          </a:prstGeom>
        </p:spPr>
        <p:txBody>
          <a:bodyPr wrap="none" fromWordArt="1">
            <a:prstTxWarp prst="textPlain">
              <a:avLst>
                <a:gd name="adj" fmla="val 48866"/>
              </a:avLst>
            </a:prstTxWarp>
          </a:bodyPr>
          <a:lstStyle/>
          <a:p>
            <a:pPr algn="ctr"/>
            <a:r>
              <a:rPr lang="vi-VN" sz="3600" b="1" kern="10">
                <a:ln w="12700">
                  <a:solidFill>
                    <a:srgbClr val="FF3300"/>
                  </a:solidFill>
                  <a:round/>
                  <a:headEnd/>
                  <a:tailEnd/>
                </a:ln>
                <a:solidFill>
                  <a:srgbClr val="00B0F0">
                    <a:alpha val="50195"/>
                  </a:srgbClr>
                </a:solidFill>
                <a:effectLst>
                  <a:outerShdw dist="45791" dir="2021404" algn="ctr" rotWithShape="0">
                    <a:srgbClr val="0066FF"/>
                  </a:outerShdw>
                </a:effectLst>
              </a:rPr>
              <a:t>Hoạt động 2:</a:t>
            </a:r>
          </a:p>
          <a:p>
            <a:pPr algn="ctr"/>
            <a:r>
              <a:rPr lang="vi-VN" sz="3600" b="1" kern="10">
                <a:ln w="12700">
                  <a:solidFill>
                    <a:srgbClr val="FF3300"/>
                  </a:solidFill>
                  <a:round/>
                  <a:headEnd/>
                  <a:tailEnd/>
                </a:ln>
                <a:solidFill>
                  <a:srgbClr val="00B0F0">
                    <a:alpha val="50195"/>
                  </a:srgbClr>
                </a:solidFill>
                <a:effectLst>
                  <a:outerShdw dist="45791" dir="2021404" algn="ctr" rotWithShape="0">
                    <a:srgbClr val="0066FF"/>
                  </a:outerShdw>
                </a:effectLst>
              </a:rPr>
              <a:t>Mở rộng:</a:t>
            </a:r>
            <a:endParaRPr lang="en-US" sz="3600" b="1" kern="10">
              <a:ln w="12700">
                <a:solidFill>
                  <a:srgbClr val="FF3300"/>
                </a:solidFill>
                <a:round/>
                <a:headEnd/>
                <a:tailEnd/>
              </a:ln>
              <a:solidFill>
                <a:srgbClr val="00B0F0">
                  <a:alpha val="50195"/>
                </a:srgbClr>
              </a:solidFill>
              <a:effectLst>
                <a:outerShdw dist="45791" dir="2021404" algn="ctr" rotWithShape="0">
                  <a:srgbClr val="0066FF"/>
                </a:outerShdw>
              </a:effectLst>
              <a:latin typeface="Calibri"/>
            </a:endParaRPr>
          </a:p>
        </p:txBody>
      </p:sp>
      <p:pic>
        <p:nvPicPr>
          <p:cNvPr id="76812" name="Picture 12" descr="3d butterfly"/>
          <p:cNvPicPr>
            <a:picLocks noChangeAspect="1" noChangeArrowheads="1" noCrop="1"/>
          </p:cNvPicPr>
          <p:nvPr/>
        </p:nvPicPr>
        <p:blipFill>
          <a:blip r:embed="rId5"/>
          <a:srcRect/>
          <a:stretch>
            <a:fillRect/>
          </a:stretch>
        </p:blipFill>
        <p:spPr bwMode="auto">
          <a:xfrm>
            <a:off x="6172200" y="2797175"/>
            <a:ext cx="647700" cy="555625"/>
          </a:xfrm>
          <a:prstGeom prst="rect">
            <a:avLst/>
          </a:prstGeom>
          <a:noFill/>
          <a:ln w="9525">
            <a:noFill/>
            <a:miter lim="800000"/>
            <a:headEnd/>
            <a:tailEnd/>
          </a:ln>
        </p:spPr>
      </p:pic>
      <p:pic>
        <p:nvPicPr>
          <p:cNvPr id="76813" name="Picture 13" descr="3d butterfly"/>
          <p:cNvPicPr>
            <a:picLocks noChangeAspect="1" noChangeArrowheads="1" noCrop="1"/>
          </p:cNvPicPr>
          <p:nvPr/>
        </p:nvPicPr>
        <p:blipFill>
          <a:blip r:embed="rId5"/>
          <a:srcRect/>
          <a:stretch>
            <a:fillRect/>
          </a:stretch>
        </p:blipFill>
        <p:spPr bwMode="auto">
          <a:xfrm>
            <a:off x="7543800" y="2209800"/>
            <a:ext cx="800100" cy="685800"/>
          </a:xfrm>
          <a:prstGeom prst="rect">
            <a:avLst/>
          </a:prstGeom>
          <a:noFill/>
          <a:ln w="9525">
            <a:noFill/>
            <a:miter lim="800000"/>
            <a:headEnd/>
            <a:tailEnd/>
          </a:ln>
        </p:spPr>
      </p:pic>
      <p:pic>
        <p:nvPicPr>
          <p:cNvPr id="76814" name="Picture 14" descr="Butterfly-03"/>
          <p:cNvPicPr>
            <a:picLocks noChangeAspect="1" noChangeArrowheads="1" noCrop="1"/>
          </p:cNvPicPr>
          <p:nvPr/>
        </p:nvPicPr>
        <p:blipFill>
          <a:blip r:embed="rId6"/>
          <a:srcRect/>
          <a:stretch>
            <a:fillRect/>
          </a:stretch>
        </p:blipFill>
        <p:spPr bwMode="auto">
          <a:xfrm rot="10570767">
            <a:off x="-1095375" y="838200"/>
            <a:ext cx="1095375" cy="1095375"/>
          </a:xfrm>
          <a:prstGeom prst="rect">
            <a:avLst/>
          </a:prstGeom>
          <a:noFill/>
          <a:ln w="9525">
            <a:noFill/>
            <a:miter lim="800000"/>
            <a:headEnd/>
            <a:tailEnd/>
          </a:ln>
        </p:spPr>
      </p:pic>
      <p:pic>
        <p:nvPicPr>
          <p:cNvPr id="76815" name="Picture 15" descr="Butterfly-03"/>
          <p:cNvPicPr>
            <a:picLocks noChangeAspect="1" noChangeArrowheads="1" noCrop="1"/>
          </p:cNvPicPr>
          <p:nvPr/>
        </p:nvPicPr>
        <p:blipFill>
          <a:blip r:embed="rId6"/>
          <a:srcRect/>
          <a:stretch>
            <a:fillRect/>
          </a:stretch>
        </p:blipFill>
        <p:spPr bwMode="auto">
          <a:xfrm rot="767981">
            <a:off x="9144000" y="304800"/>
            <a:ext cx="1095375" cy="10953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04601 0.00047 C -0.0684 0.01736 -0.0908 0.03426 -0.11198 0.0581 C -0.13316 0.08195 -0.17708 0.11597 -0.17326 0.14283 C -0.16944 0.16968 -0.11806 0.21273 -0.08924 0.21875 C -0.06042 0.22477 -0.02622 0.20116 -0.00052 0.1794 C 0.02517 0.15764 0.06146 0.11273 0.06528 0.08843 C 0.0691 0.06412 0.04306 0.03634 0.02222 0.0338 C 0.00139 0.03125 -0.04913 0.05903 -0.05972 0.07315 C -0.07031 0.08727 -0.03403 0.10718 -0.04149 0.11875 C -0.04896 0.13033 -0.09288 0.15857 -0.10503 0.14283 C -0.11719 0.12709 -0.12326 0.05463 -0.11424 0.02477 C -0.10521 -0.00509 -0.05816 -0.01967 -0.05052 -0.03588 " pathEditMode="relative" ptsTypes="aaaaaaaaaaaA">
                                      <p:cBhvr>
                                        <p:cTn id="6" dur="5000" fill="hold"/>
                                        <p:tgtEl>
                                          <p:spTgt spid="76813"/>
                                        </p:tgtEl>
                                        <p:attrNameLst>
                                          <p:attrName>ppt_x</p:attrName>
                                          <p:attrName>ppt_y</p:attrName>
                                        </p:attrNameLst>
                                      </p:cBhvr>
                                    </p:animMotion>
                                  </p:childTnLst>
                                </p:cTn>
                              </p:par>
                              <p:par>
                                <p:cTn id="7" presetID="0" presetClass="path" presetSubtype="0" repeatCount="indefinite" accel="50000" decel="50000" fill="hold" nodeType="withEffect">
                                  <p:stCondLst>
                                    <p:cond delay="0"/>
                                  </p:stCondLst>
                                  <p:childTnLst>
                                    <p:animMotion origin="layout" path="M -1.11111E-6 4.44444E-6 C -0.01094 0.03935 -0.02188 0.0787 -0.01354 0.103 C -0.00521 0.12731 0.03229 0.15324 0.05 0.1456 C 0.06771 0.13796 0.10955 0.09189 0.09323 0.05763 C 0.07691 0.02337 -0.03455 -0.02593 -0.04775 -0.06065 C -0.06094 -0.09538 -0.0257 -0.13172 0.01371 -0.15139 C 0.05312 -0.17107 0.15798 -0.20556 0.18871 -0.17871 C 0.21944 -0.15186 0.20764 -0.04491 0.19774 0.00902 C 0.18785 0.06296 0.14323 0.13958 0.12969 0.1456 C 0.11614 0.15162 0.13264 0.07638 0.11597 0.0456 C 0.0993 0.01481 0.05989 -0.04445 0.02969 -0.03936 C -0.00052 -0.03426 -0.05938 0.08333 -0.0658 0.07569 C -0.07222 0.06805 -0.04236 -0.06413 -0.00903 -0.08473 C 0.0243 -0.10533 0.11024 -0.07014 0.1342 -0.04838 C 0.15816 -0.02663 0.13316 0.01828 0.1342 0.0456 " pathEditMode="relative" ptsTypes="aaaaaaaaaaaaaaA">
                                      <p:cBhvr>
                                        <p:cTn id="8" dur="5000" fill="hold"/>
                                        <p:tgtEl>
                                          <p:spTgt spid="76812"/>
                                        </p:tgtEl>
                                        <p:attrNameLst>
                                          <p:attrName>ppt_x</p:attrName>
                                          <p:attrName>ppt_y</p:attrName>
                                        </p:attrNameLst>
                                      </p:cBhvr>
                                    </p:animMotion>
                                  </p:childTnLst>
                                </p:cTn>
                              </p:par>
                              <p:par>
                                <p:cTn id="9" presetID="0" presetClass="path" presetSubtype="0" repeatCount="indefinite" accel="50000" decel="50000" fill="hold" nodeType="withEffect">
                                  <p:stCondLst>
                                    <p:cond delay="0"/>
                                  </p:stCondLst>
                                  <p:childTnLst>
                                    <p:animMotion origin="layout" path="M 0.0599 -0.07374 C 0.07431 -0.10286 0.08889 -0.13176 0.13559 -0.12529 C 0.18195 -0.11881 0.28386 -0.03352 0.33976 -0.03444 C 0.39584 -0.03536 0.42466 -0.12737 0.47136 -0.1313 C 0.51806 -0.13523 0.5783 -0.0638 0.61962 -0.05871 C 0.66094 -0.05363 0.68212 -0.10864 0.72049 -0.10101 C 0.75851 -0.09339 0.80035 -0.01063 0.84931 -0.01317 C 0.89827 -0.01572 0.96962 -0.11119 1.01441 -0.11627 C 1.05903 -0.12136 1.10209 -0.07674 1.11823 -0.04346 " pathEditMode="relative" rAng="0" ptsTypes="aaaaaaaaA">
                                      <p:cBhvr>
                                        <p:cTn id="10" dur="5000" fill="hold"/>
                                        <p:tgtEl>
                                          <p:spTgt spid="76814"/>
                                        </p:tgtEl>
                                        <p:attrNameLst>
                                          <p:attrName>ppt_x</p:attrName>
                                          <p:attrName>ppt_y</p:attrName>
                                        </p:attrNameLst>
                                      </p:cBhvr>
                                      <p:rCtr x="52917" y="69"/>
                                    </p:animMotion>
                                  </p:childTnLst>
                                </p:cTn>
                              </p:par>
                              <p:par>
                                <p:cTn id="11" presetID="0" presetClass="path" presetSubtype="0" repeatCount="indefinite" accel="50000" decel="50000" fill="hold" nodeType="withEffect">
                                  <p:stCondLst>
                                    <p:cond delay="0"/>
                                  </p:stCondLst>
                                  <p:childTnLst>
                                    <p:animMotion origin="layout" path="M -5.55556E-6 3.51826E-6 C -0.05452 -0.01387 -0.10886 -0.02751 -0.15105 -0.01086 C -0.19324 0.00578 -0.2073 0.09917 -0.25313 0.10055 C -0.29897 0.10194 -0.37935 -0.00093 -0.42657 -0.00277 C -0.47379 -0.00462 -0.50001 0.09431 -0.53681 0.08969 C -0.57379 0.08507 -0.61529 -0.02335 -0.64897 -0.03005 C -0.68265 -0.03675 -0.70261 0.02982 -0.7389 0.04877 C -0.77483 0.06773 -0.8323 0.09501 -0.86529 0.08414 C -0.89827 0.07328 -0.90886 -0.0037 -0.93681 -0.01641 C -0.96477 -0.02913 -1.00852 -0.01133 -1.03265 0.00809 C -1.05678 0.02751 -1.07484 0.06079 -1.08161 0.10055 " pathEditMode="relative" ptsTypes="aaaaaaaaaaA">
                                      <p:cBhvr>
                                        <p:cTn id="12" dur="5000" fill="hold"/>
                                        <p:tgtEl>
                                          <p:spTgt spid="7681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9" name="Rectangle 21"/>
          <p:cNvSpPr>
            <a:spLocks noChangeArrowheads="1"/>
          </p:cNvSpPr>
          <p:nvPr/>
        </p:nvSpPr>
        <p:spPr bwMode="auto">
          <a:xfrm>
            <a:off x="685800" y="457200"/>
            <a:ext cx="7848600" cy="5638800"/>
          </a:xfrm>
          <a:prstGeom prst="rect">
            <a:avLst/>
          </a:prstGeom>
          <a:solidFill>
            <a:schemeClr val="bg1"/>
          </a:solidFill>
          <a:ln w="9525">
            <a:solidFill>
              <a:srgbClr val="FF3300"/>
            </a:solidFill>
            <a:miter lim="800000"/>
            <a:headEnd/>
            <a:tailEnd/>
          </a:ln>
        </p:spPr>
        <p:txBody>
          <a:bodyPr anchor="ctr"/>
          <a:lstStyle/>
          <a:p>
            <a:pPr eaLnBrk="0" hangingPunct="0">
              <a:defRPr/>
            </a:pPr>
            <a:endParaRPr lang="en-US" sz="3600" dirty="0">
              <a:solidFill>
                <a:srgbClr val="7030A0"/>
              </a:solidFill>
              <a:latin typeface=".VnTime" pitchFamily="34" charset="0"/>
            </a:endParaRPr>
          </a:p>
          <a:p>
            <a:pPr eaLnBrk="0" hangingPunct="0">
              <a:defRPr/>
            </a:pPr>
            <a:endParaRPr lang="en-US" sz="3600" dirty="0">
              <a:solidFill>
                <a:srgbClr val="7030A0"/>
              </a:solidFill>
              <a:latin typeface=".VnTime" pitchFamily="34" charset="0"/>
            </a:endParaRPr>
          </a:p>
          <a:p>
            <a:pPr eaLnBrk="0" hangingPunct="0">
              <a:defRPr/>
            </a:pPr>
            <a:endParaRPr lang="en-US" sz="3600" dirty="0">
              <a:solidFill>
                <a:srgbClr val="7030A0"/>
              </a:solidFill>
              <a:latin typeface=".VnTime" pitchFamily="34" charset="0"/>
            </a:endParaRPr>
          </a:p>
          <a:p>
            <a:pPr algn="ctr"/>
            <a:r>
              <a:rPr lang="vi-VN" sz="3600" dirty="0">
                <a:solidFill>
                  <a:srgbClr val="7030A0"/>
                </a:solidFill>
              </a:rPr>
              <a:t>Mục đích – yêu cầu</a:t>
            </a:r>
            <a:endParaRPr lang="vi-VN" sz="3600" b="1" i="1" dirty="0">
              <a:solidFill>
                <a:srgbClr val="7030A0"/>
              </a:solidFill>
            </a:endParaRPr>
          </a:p>
          <a:p>
            <a:pPr eaLnBrk="0" hangingPunct="0">
              <a:defRPr/>
            </a:pPr>
            <a:r>
              <a:rPr lang="fr-FR" sz="2400" b="1" dirty="0" smtClean="0">
                <a:solidFill>
                  <a:srgbClr val="7030A0"/>
                </a:solidFill>
                <a:latin typeface="Times New Roman"/>
                <a:ea typeface="Arial"/>
                <a:cs typeface="Times New Roman"/>
              </a:rPr>
              <a:t>1 </a:t>
            </a:r>
            <a:r>
              <a:rPr lang="fr-FR" sz="2400" b="1" dirty="0" err="1">
                <a:solidFill>
                  <a:srgbClr val="7030A0"/>
                </a:solidFill>
                <a:latin typeface="Times New Roman"/>
                <a:ea typeface="Arial"/>
                <a:cs typeface="Times New Roman"/>
              </a:rPr>
              <a:t>Kiến</a:t>
            </a:r>
            <a:r>
              <a:rPr lang="fr-FR" sz="2400" b="1" dirty="0">
                <a:solidFill>
                  <a:srgbClr val="7030A0"/>
                </a:solidFill>
                <a:latin typeface="Times New Roman"/>
                <a:ea typeface="Arial"/>
                <a:cs typeface="Times New Roman"/>
              </a:rPr>
              <a:t> </a:t>
            </a:r>
            <a:r>
              <a:rPr lang="fr-FR" sz="2400" b="1" dirty="0" err="1">
                <a:solidFill>
                  <a:srgbClr val="7030A0"/>
                </a:solidFill>
                <a:latin typeface="Times New Roman"/>
                <a:ea typeface="Arial"/>
                <a:cs typeface="Times New Roman"/>
              </a:rPr>
              <a:t>thức</a:t>
            </a:r>
            <a:r>
              <a:rPr lang="fr-FR" sz="2400" b="1" dirty="0">
                <a:solidFill>
                  <a:srgbClr val="7030A0"/>
                </a:solidFill>
                <a:latin typeface="Times New Roman"/>
                <a:ea typeface="Arial"/>
                <a:cs typeface="Times New Roman"/>
              </a:rPr>
              <a:t> </a:t>
            </a:r>
            <a:endParaRPr lang="en-US" sz="2400" dirty="0">
              <a:solidFill>
                <a:srgbClr val="7030A0"/>
              </a:solidFill>
              <a:latin typeface="Arial"/>
              <a:ea typeface="Arial"/>
              <a:cs typeface="Times New Roman"/>
            </a:endParaRPr>
          </a:p>
          <a:p>
            <a:pPr marL="457200">
              <a:lnSpc>
                <a:spcPct val="115000"/>
              </a:lnSpc>
              <a:spcAft>
                <a:spcPts val="0"/>
              </a:spcAft>
              <a:defRPr/>
            </a:pP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Trẻ</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biết</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tên</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gọi</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của</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nghề</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trang</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phục</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một</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số</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đồ</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dùng</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sản</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phẩm</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đặc</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trưng</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của</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nghề</a:t>
            </a:r>
            <a:r>
              <a:rPr lang="fr-FR" sz="2400" dirty="0">
                <a:solidFill>
                  <a:srgbClr val="7030A0"/>
                </a:solidFill>
                <a:latin typeface="Times New Roman"/>
                <a:ea typeface="Arial"/>
                <a:cs typeface="Times New Roman"/>
              </a:rPr>
              <a:t> . </a:t>
            </a:r>
            <a:r>
              <a:rPr lang="fr-FR" sz="2400" dirty="0" err="1">
                <a:solidFill>
                  <a:srgbClr val="7030A0"/>
                </a:solidFill>
                <a:latin typeface="Times New Roman"/>
                <a:ea typeface="Arial"/>
                <a:cs typeface="Times New Roman"/>
              </a:rPr>
              <a:t>Biết</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nghề</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sản</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xuất</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làm</a:t>
            </a:r>
            <a:r>
              <a:rPr lang="fr-FR" sz="2400" dirty="0">
                <a:solidFill>
                  <a:srgbClr val="7030A0"/>
                </a:solidFill>
                <a:latin typeface="Times New Roman"/>
                <a:ea typeface="Arial"/>
                <a:cs typeface="Times New Roman"/>
              </a:rPr>
              <a:t> ra </a:t>
            </a:r>
            <a:r>
              <a:rPr lang="fr-FR" sz="2400" dirty="0" err="1">
                <a:solidFill>
                  <a:srgbClr val="7030A0"/>
                </a:solidFill>
                <a:latin typeface="Times New Roman"/>
                <a:ea typeface="Arial"/>
                <a:cs typeface="Times New Roman"/>
              </a:rPr>
              <a:t>một</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số</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sản</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phẩm</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dùng</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trong</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xã</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hội</a:t>
            </a:r>
            <a:r>
              <a:rPr lang="fr-FR" sz="2400" dirty="0">
                <a:solidFill>
                  <a:srgbClr val="7030A0"/>
                </a:solidFill>
                <a:latin typeface="Times New Roman"/>
                <a:ea typeface="Arial"/>
                <a:cs typeface="Times New Roman"/>
              </a:rPr>
              <a:t> ( </a:t>
            </a:r>
            <a:r>
              <a:rPr lang="fr-FR" sz="2400" dirty="0" err="1">
                <a:solidFill>
                  <a:srgbClr val="7030A0"/>
                </a:solidFill>
                <a:latin typeface="Times New Roman"/>
                <a:ea typeface="Arial"/>
                <a:cs typeface="Times New Roman"/>
              </a:rPr>
              <a:t>phục</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vụ</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cho</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đời</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sống</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của</a:t>
            </a:r>
            <a:r>
              <a:rPr lang="fr-FR" sz="2400" dirty="0">
                <a:solidFill>
                  <a:srgbClr val="7030A0"/>
                </a:solidFill>
                <a:latin typeface="Times New Roman"/>
                <a:ea typeface="Arial"/>
                <a:cs typeface="Times New Roman"/>
              </a:rPr>
              <a:t> con </a:t>
            </a:r>
            <a:r>
              <a:rPr lang="fr-FR" sz="2400" dirty="0" err="1">
                <a:solidFill>
                  <a:srgbClr val="7030A0"/>
                </a:solidFill>
                <a:latin typeface="Times New Roman"/>
                <a:ea typeface="Arial"/>
                <a:cs typeface="Times New Roman"/>
              </a:rPr>
              <a:t>người</a:t>
            </a:r>
            <a:r>
              <a:rPr lang="fr-FR" sz="2400" dirty="0">
                <a:solidFill>
                  <a:srgbClr val="7030A0"/>
                </a:solidFill>
                <a:latin typeface="Times New Roman"/>
                <a:ea typeface="Arial"/>
                <a:cs typeface="Times New Roman"/>
              </a:rPr>
              <a:t>)</a:t>
            </a:r>
            <a:endParaRPr lang="en-US" sz="2400" dirty="0">
              <a:solidFill>
                <a:srgbClr val="7030A0"/>
              </a:solidFill>
              <a:latin typeface="Arial"/>
              <a:ea typeface="Arial"/>
              <a:cs typeface="Times New Roman"/>
            </a:endParaRPr>
          </a:p>
          <a:p>
            <a:pPr marL="457200">
              <a:lnSpc>
                <a:spcPct val="115000"/>
              </a:lnSpc>
              <a:spcAft>
                <a:spcPts val="0"/>
              </a:spcAft>
              <a:defRPr/>
            </a:pPr>
            <a:r>
              <a:rPr lang="fr-FR" sz="2400" b="1" dirty="0">
                <a:solidFill>
                  <a:srgbClr val="7030A0"/>
                </a:solidFill>
                <a:latin typeface="Times New Roman"/>
                <a:ea typeface="Arial"/>
                <a:cs typeface="Times New Roman"/>
              </a:rPr>
              <a:t>2/</a:t>
            </a:r>
            <a:r>
              <a:rPr lang="fr-FR" sz="2400" b="1" dirty="0" err="1">
                <a:solidFill>
                  <a:srgbClr val="7030A0"/>
                </a:solidFill>
                <a:latin typeface="Times New Roman"/>
                <a:ea typeface="Arial"/>
                <a:cs typeface="Times New Roman"/>
              </a:rPr>
              <a:t>Kĩ</a:t>
            </a:r>
            <a:r>
              <a:rPr lang="fr-FR" sz="2400" b="1" dirty="0">
                <a:solidFill>
                  <a:srgbClr val="7030A0"/>
                </a:solidFill>
                <a:latin typeface="Times New Roman"/>
                <a:ea typeface="Arial"/>
                <a:cs typeface="Times New Roman"/>
              </a:rPr>
              <a:t> </a:t>
            </a:r>
            <a:r>
              <a:rPr lang="fr-FR" sz="2400" b="1" dirty="0" err="1">
                <a:solidFill>
                  <a:srgbClr val="7030A0"/>
                </a:solidFill>
                <a:latin typeface="Times New Roman"/>
                <a:ea typeface="Arial"/>
                <a:cs typeface="Times New Roman"/>
              </a:rPr>
              <a:t>năng</a:t>
            </a:r>
            <a:r>
              <a:rPr lang="fr-FR" sz="2400" b="1" dirty="0">
                <a:solidFill>
                  <a:srgbClr val="7030A0"/>
                </a:solidFill>
                <a:latin typeface="Times New Roman"/>
                <a:ea typeface="Arial"/>
                <a:cs typeface="Times New Roman"/>
              </a:rPr>
              <a:t> </a:t>
            </a:r>
            <a:endParaRPr lang="en-US" sz="2400" dirty="0">
              <a:solidFill>
                <a:srgbClr val="7030A0"/>
              </a:solidFill>
              <a:latin typeface="Arial"/>
              <a:ea typeface="Arial"/>
              <a:cs typeface="Times New Roman"/>
            </a:endParaRPr>
          </a:p>
          <a:p>
            <a:pPr marL="457200">
              <a:lnSpc>
                <a:spcPct val="115000"/>
              </a:lnSpc>
              <a:spcAft>
                <a:spcPts val="0"/>
              </a:spcAft>
              <a:defRPr/>
            </a:pP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Rèn</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kỹ</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năng</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quan</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sát</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sự</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chú</a:t>
            </a:r>
            <a:r>
              <a:rPr lang="fr-FR" sz="2400" dirty="0">
                <a:solidFill>
                  <a:srgbClr val="7030A0"/>
                </a:solidFill>
                <a:latin typeface="Times New Roman"/>
                <a:ea typeface="Arial"/>
                <a:cs typeface="Times New Roman"/>
              </a:rPr>
              <a:t> ý </a:t>
            </a:r>
            <a:r>
              <a:rPr lang="fr-FR" sz="2400" dirty="0" err="1">
                <a:solidFill>
                  <a:srgbClr val="7030A0"/>
                </a:solidFill>
                <a:latin typeface="Times New Roman"/>
                <a:ea typeface="Arial"/>
                <a:cs typeface="Times New Roman"/>
              </a:rPr>
              <a:t>lắng</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nghe</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và</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trả</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lời</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câu</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hỏi</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cho</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trẻ</a:t>
            </a:r>
            <a:r>
              <a:rPr lang="fr-FR" sz="2400" dirty="0">
                <a:solidFill>
                  <a:srgbClr val="7030A0"/>
                </a:solidFill>
                <a:latin typeface="Times New Roman"/>
                <a:ea typeface="Arial"/>
                <a:cs typeface="Times New Roman"/>
              </a:rPr>
              <a:t>.</a:t>
            </a:r>
            <a:endParaRPr lang="en-US" sz="2400" dirty="0">
              <a:solidFill>
                <a:srgbClr val="7030A0"/>
              </a:solidFill>
              <a:latin typeface="Arial"/>
              <a:ea typeface="Arial"/>
              <a:cs typeface="Times New Roman"/>
            </a:endParaRPr>
          </a:p>
          <a:p>
            <a:pPr marL="457200">
              <a:lnSpc>
                <a:spcPct val="115000"/>
              </a:lnSpc>
              <a:spcAft>
                <a:spcPts val="0"/>
              </a:spcAft>
              <a:defRPr/>
            </a:pPr>
            <a:r>
              <a:rPr lang="fr-FR" sz="2400" b="1" dirty="0">
                <a:solidFill>
                  <a:srgbClr val="7030A0"/>
                </a:solidFill>
                <a:latin typeface="Times New Roman"/>
                <a:ea typeface="Arial"/>
                <a:cs typeface="Times New Roman"/>
              </a:rPr>
              <a:t>3/ </a:t>
            </a:r>
            <a:r>
              <a:rPr lang="fr-FR" sz="2400" b="1" dirty="0" err="1">
                <a:solidFill>
                  <a:srgbClr val="7030A0"/>
                </a:solidFill>
                <a:latin typeface="Times New Roman"/>
                <a:ea typeface="Arial"/>
                <a:cs typeface="Times New Roman"/>
              </a:rPr>
              <a:t>Thái</a:t>
            </a:r>
            <a:r>
              <a:rPr lang="fr-FR" sz="2400" b="1" dirty="0">
                <a:solidFill>
                  <a:srgbClr val="7030A0"/>
                </a:solidFill>
                <a:latin typeface="Times New Roman"/>
                <a:ea typeface="Arial"/>
                <a:cs typeface="Times New Roman"/>
              </a:rPr>
              <a:t> </a:t>
            </a:r>
            <a:r>
              <a:rPr lang="fr-FR" sz="2400" b="1" dirty="0" err="1">
                <a:solidFill>
                  <a:srgbClr val="7030A0"/>
                </a:solidFill>
                <a:latin typeface="Times New Roman"/>
                <a:ea typeface="Arial"/>
                <a:cs typeface="Times New Roman"/>
              </a:rPr>
              <a:t>độ</a:t>
            </a:r>
            <a:r>
              <a:rPr lang="fr-FR" sz="2400" b="1" dirty="0">
                <a:solidFill>
                  <a:srgbClr val="7030A0"/>
                </a:solidFill>
                <a:latin typeface="Times New Roman"/>
                <a:ea typeface="Arial"/>
                <a:cs typeface="Times New Roman"/>
              </a:rPr>
              <a:t> </a:t>
            </a:r>
            <a:endParaRPr lang="en-US" sz="2400" dirty="0">
              <a:solidFill>
                <a:srgbClr val="7030A0"/>
              </a:solidFill>
              <a:latin typeface="Arial"/>
              <a:ea typeface="Arial"/>
              <a:cs typeface="Times New Roman"/>
            </a:endParaRPr>
          </a:p>
          <a:p>
            <a:pPr marL="457200">
              <a:lnSpc>
                <a:spcPct val="115000"/>
              </a:lnSpc>
              <a:spcAft>
                <a:spcPts val="1000"/>
              </a:spcAft>
              <a:defRPr/>
            </a:pP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Giáo</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dục</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trẻ</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yêu</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mến</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quý</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trọng</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các</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nghề</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người</a:t>
            </a:r>
            <a:r>
              <a:rPr lang="fr-FR" sz="2400" dirty="0">
                <a:solidFill>
                  <a:srgbClr val="7030A0"/>
                </a:solidFill>
                <a:latin typeface="Times New Roman"/>
                <a:ea typeface="Arial"/>
                <a:cs typeface="Times New Roman"/>
              </a:rPr>
              <a:t> lao </a:t>
            </a:r>
            <a:r>
              <a:rPr lang="fr-FR" sz="2400" dirty="0" err="1">
                <a:solidFill>
                  <a:srgbClr val="7030A0"/>
                </a:solidFill>
                <a:latin typeface="Times New Roman"/>
                <a:ea typeface="Arial"/>
                <a:cs typeface="Times New Roman"/>
              </a:rPr>
              <a:t>động</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và</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giữ</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gìn</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sản</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phẩm</a:t>
            </a:r>
            <a:r>
              <a:rPr lang="fr-FR" sz="2400" dirty="0">
                <a:solidFill>
                  <a:srgbClr val="7030A0"/>
                </a:solidFill>
                <a:latin typeface="Times New Roman"/>
                <a:ea typeface="Arial"/>
                <a:cs typeface="Times New Roman"/>
              </a:rPr>
              <a:t> lao </a:t>
            </a:r>
            <a:r>
              <a:rPr lang="fr-FR" sz="2400" dirty="0" err="1">
                <a:solidFill>
                  <a:srgbClr val="7030A0"/>
                </a:solidFill>
                <a:latin typeface="Times New Roman"/>
                <a:ea typeface="Arial"/>
                <a:cs typeface="Times New Roman"/>
              </a:rPr>
              <a:t>động</a:t>
            </a:r>
            <a:endParaRPr lang="en-US" sz="2400" dirty="0">
              <a:solidFill>
                <a:srgbClr val="7030A0"/>
              </a:solidFill>
            </a:endParaRPr>
          </a:p>
          <a:p>
            <a:pPr eaLnBrk="0" hangingPunct="0">
              <a:defRPr/>
            </a:pPr>
            <a:endParaRPr lang="en-US" sz="2000" dirty="0">
              <a:solidFill>
                <a:srgbClr val="7030A0"/>
              </a:solidFill>
              <a:latin typeface=".VnTime" pitchFamily="34" charset="0"/>
            </a:endParaRPr>
          </a:p>
          <a:p>
            <a:pPr eaLnBrk="0" hangingPunct="0">
              <a:defRPr/>
            </a:pPr>
            <a:endParaRPr lang="en-US" sz="2000" dirty="0">
              <a:solidFill>
                <a:srgbClr val="7030A0"/>
              </a:solidFill>
              <a:latin typeface=".VnTime" pitchFamily="34" charset="0"/>
            </a:endParaRPr>
          </a:p>
          <a:p>
            <a:pPr eaLnBrk="0" hangingPunct="0">
              <a:defRPr/>
            </a:pPr>
            <a:endParaRPr lang="en-US" sz="2000" dirty="0">
              <a:solidFill>
                <a:srgbClr val="7030A0"/>
              </a:solidFill>
              <a:latin typeface=".VnTime" pitchFamily="34" charset="0"/>
            </a:endParaRPr>
          </a:p>
          <a:p>
            <a:pPr eaLnBrk="0" hangingPunct="0">
              <a:defRPr/>
            </a:pPr>
            <a:endParaRPr lang="en-US" sz="2000" dirty="0">
              <a:solidFill>
                <a:srgbClr val="7030A0"/>
              </a:solidFill>
              <a:latin typeface=".VnTime" pitchFamily="34" charset="0"/>
            </a:endParaRPr>
          </a:p>
          <a:p>
            <a:pPr eaLnBrk="0" hangingPunct="0">
              <a:defRPr/>
            </a:pPr>
            <a:endParaRPr lang="en-US" sz="2000" dirty="0">
              <a:solidFill>
                <a:srgbClr val="7030A0"/>
              </a:solidFill>
              <a:latin typeface=".VnTime" pitchFamily="34" charset="0"/>
            </a:endParaRPr>
          </a:p>
          <a:p>
            <a:pPr eaLnBrk="0" hangingPunct="0">
              <a:defRPr/>
            </a:pPr>
            <a:r>
              <a:rPr lang="en-US" sz="800" dirty="0">
                <a:solidFill>
                  <a:srgbClr val="7030A0"/>
                </a:solidFill>
              </a:rPr>
              <a:t> </a:t>
            </a:r>
            <a:r>
              <a:rPr lang="en-US" sz="1400" b="1" dirty="0">
                <a:solidFill>
                  <a:srgbClr val="7030A0"/>
                </a:solidFill>
                <a:effectLst>
                  <a:outerShdw blurRad="38100" dist="38100" dir="2700000" algn="tl">
                    <a:srgbClr val="C0C0C0"/>
                  </a:outerShdw>
                </a:effectLst>
              </a:rPr>
              <a:t> </a:t>
            </a:r>
          </a:p>
          <a:p>
            <a:pPr>
              <a:defRPr/>
            </a:pPr>
            <a:r>
              <a:rPr lang="en-US" sz="1100" dirty="0">
                <a:solidFill>
                  <a:srgbClr val="7030A0"/>
                </a:solidFill>
                <a:latin typeface=".VnTime" pitchFamily="34" charset="0"/>
              </a:rPr>
              <a:t>  </a:t>
            </a:r>
            <a:endParaRPr lang="en-US" sz="1100" b="1" dirty="0">
              <a:solidFill>
                <a:srgbClr val="7030A0"/>
              </a:solidFill>
              <a:effectLst>
                <a:outerShdw blurRad="38100" dist="38100" dir="2700000" algn="tl">
                  <a:srgbClr val="C0C0C0"/>
                </a:outerShdw>
              </a:effectLst>
            </a:endParaRPr>
          </a:p>
        </p:txBody>
      </p:sp>
      <p:pic>
        <p:nvPicPr>
          <p:cNvPr id="15362" name="Picture 3" descr="659204qfhni5vgxw"/>
          <p:cNvPicPr>
            <a:picLocks noChangeAspect="1" noChangeArrowheads="1" noCrop="1"/>
          </p:cNvPicPr>
          <p:nvPr/>
        </p:nvPicPr>
        <p:blipFill>
          <a:blip r:embed="rId4"/>
          <a:srcRect/>
          <a:stretch>
            <a:fillRect/>
          </a:stretch>
        </p:blipFill>
        <p:spPr bwMode="auto">
          <a:xfrm rot="-5400000">
            <a:off x="1543050" y="5619750"/>
            <a:ext cx="762000" cy="1714500"/>
          </a:xfrm>
          <a:prstGeom prst="rect">
            <a:avLst/>
          </a:prstGeom>
          <a:noFill/>
          <a:ln w="9525">
            <a:noFill/>
            <a:miter lim="800000"/>
            <a:headEnd/>
            <a:tailEnd/>
          </a:ln>
        </p:spPr>
      </p:pic>
      <p:pic>
        <p:nvPicPr>
          <p:cNvPr id="15363" name="Picture 4" descr="659204qfhni5vgxw"/>
          <p:cNvPicPr>
            <a:picLocks noChangeAspect="1" noChangeArrowheads="1" noCrop="1"/>
          </p:cNvPicPr>
          <p:nvPr/>
        </p:nvPicPr>
        <p:blipFill>
          <a:blip r:embed="rId4"/>
          <a:srcRect/>
          <a:stretch>
            <a:fillRect/>
          </a:stretch>
        </p:blipFill>
        <p:spPr bwMode="auto">
          <a:xfrm rot="-5400000">
            <a:off x="3143250" y="5619750"/>
            <a:ext cx="762000" cy="1714500"/>
          </a:xfrm>
          <a:prstGeom prst="rect">
            <a:avLst/>
          </a:prstGeom>
          <a:noFill/>
          <a:ln w="9525">
            <a:noFill/>
            <a:miter lim="800000"/>
            <a:headEnd/>
            <a:tailEnd/>
          </a:ln>
        </p:spPr>
      </p:pic>
      <p:pic>
        <p:nvPicPr>
          <p:cNvPr id="15364" name="Picture 5" descr="659204qfhni5vgxw"/>
          <p:cNvPicPr>
            <a:picLocks noChangeAspect="1" noChangeArrowheads="1" noCrop="1"/>
          </p:cNvPicPr>
          <p:nvPr/>
        </p:nvPicPr>
        <p:blipFill>
          <a:blip r:embed="rId4"/>
          <a:srcRect/>
          <a:stretch>
            <a:fillRect/>
          </a:stretch>
        </p:blipFill>
        <p:spPr bwMode="auto">
          <a:xfrm rot="-5400000">
            <a:off x="4819650" y="5619750"/>
            <a:ext cx="762000" cy="1714500"/>
          </a:xfrm>
          <a:prstGeom prst="rect">
            <a:avLst/>
          </a:prstGeom>
          <a:noFill/>
          <a:ln w="9525">
            <a:noFill/>
            <a:miter lim="800000"/>
            <a:headEnd/>
            <a:tailEnd/>
          </a:ln>
        </p:spPr>
      </p:pic>
      <p:pic>
        <p:nvPicPr>
          <p:cNvPr id="15365" name="Picture 6" descr="659204qfhni5vgxw"/>
          <p:cNvPicPr>
            <a:picLocks noChangeAspect="1" noChangeArrowheads="1" noCrop="1"/>
          </p:cNvPicPr>
          <p:nvPr/>
        </p:nvPicPr>
        <p:blipFill>
          <a:blip r:embed="rId4"/>
          <a:srcRect/>
          <a:stretch>
            <a:fillRect/>
          </a:stretch>
        </p:blipFill>
        <p:spPr bwMode="auto">
          <a:xfrm rot="-5400000">
            <a:off x="6838950" y="-742950"/>
            <a:ext cx="762000" cy="2247900"/>
          </a:xfrm>
          <a:prstGeom prst="rect">
            <a:avLst/>
          </a:prstGeom>
          <a:noFill/>
          <a:ln w="9525">
            <a:noFill/>
            <a:miter lim="800000"/>
            <a:headEnd/>
            <a:tailEnd/>
          </a:ln>
        </p:spPr>
      </p:pic>
      <p:pic>
        <p:nvPicPr>
          <p:cNvPr id="15366" name="Picture 16" descr="b36"/>
          <p:cNvPicPr>
            <a:picLocks noChangeAspect="1" noChangeArrowheads="1" noCrop="1"/>
          </p:cNvPicPr>
          <p:nvPr/>
        </p:nvPicPr>
        <p:blipFill>
          <a:blip r:embed="rId5"/>
          <a:srcRect/>
          <a:stretch>
            <a:fillRect/>
          </a:stretch>
        </p:blipFill>
        <p:spPr bwMode="auto">
          <a:xfrm rot="21559951" flipH="1">
            <a:off x="8001000" y="-304800"/>
            <a:ext cx="1512888" cy="1828800"/>
          </a:xfrm>
          <a:prstGeom prst="rect">
            <a:avLst/>
          </a:prstGeom>
          <a:noFill/>
          <a:ln w="9525">
            <a:noFill/>
            <a:miter lim="800000"/>
            <a:headEnd/>
            <a:tailEnd/>
          </a:ln>
        </p:spPr>
      </p:pic>
      <p:pic>
        <p:nvPicPr>
          <p:cNvPr id="15367" name="Picture 16" descr="b36"/>
          <p:cNvPicPr>
            <a:picLocks noChangeAspect="1" noChangeArrowheads="1" noCrop="1"/>
          </p:cNvPicPr>
          <p:nvPr/>
        </p:nvPicPr>
        <p:blipFill>
          <a:blip r:embed="rId5"/>
          <a:srcRect/>
          <a:stretch>
            <a:fillRect/>
          </a:stretch>
        </p:blipFill>
        <p:spPr bwMode="auto">
          <a:xfrm rot="5400000" flipH="1">
            <a:off x="-547688" y="5576888"/>
            <a:ext cx="2009775" cy="1371600"/>
          </a:xfrm>
          <a:prstGeom prst="rect">
            <a:avLst/>
          </a:prstGeom>
          <a:noFill/>
          <a:ln w="9525">
            <a:noFill/>
            <a:miter lim="800000"/>
            <a:headEnd/>
            <a:tailEnd/>
          </a:ln>
        </p:spPr>
      </p:pic>
      <p:pic>
        <p:nvPicPr>
          <p:cNvPr id="15368" name="Picture 16" descr="b36"/>
          <p:cNvPicPr>
            <a:picLocks noChangeAspect="1" noChangeArrowheads="1" noCrop="1"/>
          </p:cNvPicPr>
          <p:nvPr/>
        </p:nvPicPr>
        <p:blipFill>
          <a:blip r:embed="rId5"/>
          <a:srcRect/>
          <a:stretch>
            <a:fillRect/>
          </a:stretch>
        </p:blipFill>
        <p:spPr bwMode="auto">
          <a:xfrm flipH="1">
            <a:off x="8097838" y="5410200"/>
            <a:ext cx="1379537" cy="1666875"/>
          </a:xfrm>
          <a:prstGeom prst="rect">
            <a:avLst/>
          </a:prstGeom>
          <a:noFill/>
          <a:ln w="9525">
            <a:noFill/>
            <a:miter lim="800000"/>
            <a:headEnd/>
            <a:tailEnd/>
          </a:ln>
        </p:spPr>
      </p:pic>
      <p:pic>
        <p:nvPicPr>
          <p:cNvPr id="15369" name="Picture 16" descr="b36"/>
          <p:cNvPicPr>
            <a:picLocks noChangeAspect="1" noChangeArrowheads="1" noCrop="1"/>
          </p:cNvPicPr>
          <p:nvPr/>
        </p:nvPicPr>
        <p:blipFill>
          <a:blip r:embed="rId5"/>
          <a:srcRect/>
          <a:stretch>
            <a:fillRect/>
          </a:stretch>
        </p:blipFill>
        <p:spPr bwMode="auto">
          <a:xfrm rot="10800000" flipH="1">
            <a:off x="-152400" y="-304800"/>
            <a:ext cx="1450975" cy="1752600"/>
          </a:xfrm>
          <a:prstGeom prst="rect">
            <a:avLst/>
          </a:prstGeom>
          <a:noFill/>
          <a:ln w="9525">
            <a:noFill/>
            <a:miter lim="800000"/>
            <a:headEnd/>
            <a:tailEnd/>
          </a:ln>
        </p:spPr>
      </p:pic>
      <p:pic>
        <p:nvPicPr>
          <p:cNvPr id="15370" name="Picture 11" descr="659204qfhni5vgxw"/>
          <p:cNvPicPr>
            <a:picLocks noChangeAspect="1" noChangeArrowheads="1" noCrop="1"/>
          </p:cNvPicPr>
          <p:nvPr/>
        </p:nvPicPr>
        <p:blipFill>
          <a:blip r:embed="rId4"/>
          <a:srcRect/>
          <a:stretch>
            <a:fillRect/>
          </a:stretch>
        </p:blipFill>
        <p:spPr bwMode="auto">
          <a:xfrm rot="-5400000">
            <a:off x="6858000" y="5334000"/>
            <a:ext cx="762000" cy="2286000"/>
          </a:xfrm>
          <a:prstGeom prst="rect">
            <a:avLst/>
          </a:prstGeom>
          <a:noFill/>
          <a:ln w="9525">
            <a:noFill/>
            <a:miter lim="800000"/>
            <a:headEnd/>
            <a:tailEnd/>
          </a:ln>
        </p:spPr>
      </p:pic>
      <p:pic>
        <p:nvPicPr>
          <p:cNvPr id="15371" name="Picture 12" descr="659204qfhni5vgxw"/>
          <p:cNvPicPr>
            <a:picLocks noChangeAspect="1" noChangeArrowheads="1" noCrop="1"/>
          </p:cNvPicPr>
          <p:nvPr/>
        </p:nvPicPr>
        <p:blipFill>
          <a:blip r:embed="rId4"/>
          <a:srcRect/>
          <a:stretch>
            <a:fillRect/>
          </a:stretch>
        </p:blipFill>
        <p:spPr bwMode="auto">
          <a:xfrm rot="-5400000">
            <a:off x="4743450" y="-628650"/>
            <a:ext cx="762000" cy="2019300"/>
          </a:xfrm>
          <a:prstGeom prst="rect">
            <a:avLst/>
          </a:prstGeom>
          <a:noFill/>
          <a:ln w="9525">
            <a:noFill/>
            <a:miter lim="800000"/>
            <a:headEnd/>
            <a:tailEnd/>
          </a:ln>
        </p:spPr>
      </p:pic>
      <p:pic>
        <p:nvPicPr>
          <p:cNvPr id="15372" name="Picture 13" descr="659204qfhni5vgxw"/>
          <p:cNvPicPr>
            <a:picLocks noChangeAspect="1" noChangeArrowheads="1" noCrop="1"/>
          </p:cNvPicPr>
          <p:nvPr/>
        </p:nvPicPr>
        <p:blipFill>
          <a:blip r:embed="rId4"/>
          <a:srcRect/>
          <a:stretch>
            <a:fillRect/>
          </a:stretch>
        </p:blipFill>
        <p:spPr bwMode="auto">
          <a:xfrm rot="-5400000">
            <a:off x="3067050" y="-476250"/>
            <a:ext cx="762000" cy="1714500"/>
          </a:xfrm>
          <a:prstGeom prst="rect">
            <a:avLst/>
          </a:prstGeom>
          <a:noFill/>
          <a:ln w="9525">
            <a:noFill/>
            <a:miter lim="800000"/>
            <a:headEnd/>
            <a:tailEnd/>
          </a:ln>
        </p:spPr>
      </p:pic>
      <p:pic>
        <p:nvPicPr>
          <p:cNvPr id="15373" name="Picture 14" descr="659204qfhni5vgxw"/>
          <p:cNvPicPr>
            <a:picLocks noChangeAspect="1" noChangeArrowheads="1" noCrop="1"/>
          </p:cNvPicPr>
          <p:nvPr/>
        </p:nvPicPr>
        <p:blipFill>
          <a:blip r:embed="rId4"/>
          <a:srcRect/>
          <a:stretch>
            <a:fillRect/>
          </a:stretch>
        </p:blipFill>
        <p:spPr bwMode="auto">
          <a:xfrm rot="-5400000">
            <a:off x="1543050" y="-476250"/>
            <a:ext cx="762000" cy="1714500"/>
          </a:xfrm>
          <a:prstGeom prst="rect">
            <a:avLst/>
          </a:prstGeom>
          <a:noFill/>
          <a:ln w="9525">
            <a:noFill/>
            <a:miter lim="800000"/>
            <a:headEnd/>
            <a:tailEnd/>
          </a:ln>
        </p:spPr>
      </p:pic>
      <p:pic>
        <p:nvPicPr>
          <p:cNvPr id="15374" name="Picture 15" descr="659204qfhni5vgxw"/>
          <p:cNvPicPr>
            <a:picLocks noChangeAspect="1" noChangeArrowheads="1" noCrop="1"/>
          </p:cNvPicPr>
          <p:nvPr/>
        </p:nvPicPr>
        <p:blipFill>
          <a:blip r:embed="rId4"/>
          <a:srcRect/>
          <a:stretch>
            <a:fillRect/>
          </a:stretch>
        </p:blipFill>
        <p:spPr bwMode="auto">
          <a:xfrm>
            <a:off x="8382000" y="1371600"/>
            <a:ext cx="762000" cy="2247900"/>
          </a:xfrm>
          <a:prstGeom prst="rect">
            <a:avLst/>
          </a:prstGeom>
          <a:noFill/>
          <a:ln w="9525">
            <a:noFill/>
            <a:miter lim="800000"/>
            <a:headEnd/>
            <a:tailEnd/>
          </a:ln>
        </p:spPr>
      </p:pic>
      <p:pic>
        <p:nvPicPr>
          <p:cNvPr id="15375" name="Picture 16" descr="659204qfhni5vgxw"/>
          <p:cNvPicPr>
            <a:picLocks noChangeAspect="1" noChangeArrowheads="1" noCrop="1"/>
          </p:cNvPicPr>
          <p:nvPr/>
        </p:nvPicPr>
        <p:blipFill>
          <a:blip r:embed="rId4"/>
          <a:srcRect/>
          <a:stretch>
            <a:fillRect/>
          </a:stretch>
        </p:blipFill>
        <p:spPr bwMode="auto">
          <a:xfrm rot="10800000">
            <a:off x="0" y="1143000"/>
            <a:ext cx="762000" cy="2552700"/>
          </a:xfrm>
          <a:prstGeom prst="rect">
            <a:avLst/>
          </a:prstGeom>
          <a:noFill/>
          <a:ln w="9525">
            <a:noFill/>
            <a:miter lim="800000"/>
            <a:headEnd/>
            <a:tailEnd/>
          </a:ln>
        </p:spPr>
      </p:pic>
      <p:pic>
        <p:nvPicPr>
          <p:cNvPr id="15376" name="Picture 17" descr="659204qfhni5vgxw"/>
          <p:cNvPicPr>
            <a:picLocks noChangeAspect="1" noChangeArrowheads="1" noCrop="1"/>
          </p:cNvPicPr>
          <p:nvPr/>
        </p:nvPicPr>
        <p:blipFill>
          <a:blip r:embed="rId4"/>
          <a:srcRect/>
          <a:stretch>
            <a:fillRect/>
          </a:stretch>
        </p:blipFill>
        <p:spPr bwMode="auto">
          <a:xfrm rot="-139979">
            <a:off x="4763" y="3657600"/>
            <a:ext cx="762000" cy="2132013"/>
          </a:xfrm>
          <a:prstGeom prst="rect">
            <a:avLst/>
          </a:prstGeom>
          <a:noFill/>
          <a:ln w="9525">
            <a:noFill/>
            <a:miter lim="800000"/>
            <a:headEnd/>
            <a:tailEnd/>
          </a:ln>
        </p:spPr>
      </p:pic>
      <p:pic>
        <p:nvPicPr>
          <p:cNvPr id="15377" name="Picture 18" descr="659204qfhni5vgxw"/>
          <p:cNvPicPr>
            <a:picLocks noChangeAspect="1" noChangeArrowheads="1" noCrop="1"/>
          </p:cNvPicPr>
          <p:nvPr/>
        </p:nvPicPr>
        <p:blipFill>
          <a:blip r:embed="rId4"/>
          <a:srcRect/>
          <a:stretch>
            <a:fillRect/>
          </a:stretch>
        </p:blipFill>
        <p:spPr bwMode="auto">
          <a:xfrm rot="184442">
            <a:off x="8382000" y="3505200"/>
            <a:ext cx="762000" cy="2095500"/>
          </a:xfrm>
          <a:prstGeom prst="rect">
            <a:avLst/>
          </a:prstGeom>
          <a:noFill/>
          <a:ln w="9525">
            <a:noFill/>
            <a:miter lim="800000"/>
            <a:headEnd/>
            <a:tailEnd/>
          </a:ln>
        </p:spPr>
      </p:pic>
      <p:pic>
        <p:nvPicPr>
          <p:cNvPr id="16407" name="Que Huong Tuoi dep - Hoa tau [NCT 36634169819645468750].mp3">
            <a:hlinkClick r:id="" action="ppaction://media"/>
          </p:cNvPr>
          <p:cNvPicPr>
            <a:picLocks noRot="1" noChangeAspect="1" noChangeArrowheads="1"/>
          </p:cNvPicPr>
          <p:nvPr>
            <a:audioFile r:link="rId1"/>
          </p:nvPr>
        </p:nvPicPr>
        <p:blipFill>
          <a:blip r:embed="rId6"/>
          <a:srcRect/>
          <a:stretch>
            <a:fillRect/>
          </a:stretch>
        </p:blipFill>
        <p:spPr bwMode="auto">
          <a:xfrm>
            <a:off x="7315200" y="5562600"/>
            <a:ext cx="762000" cy="762000"/>
          </a:xfrm>
          <a:prstGeom prst="rect">
            <a:avLst/>
          </a:prstGeom>
          <a:noFill/>
          <a:ln w="9525">
            <a:noFill/>
            <a:miter lim="800000"/>
            <a:headEnd/>
            <a:tailEnd/>
          </a:ln>
        </p:spPr>
      </p:pic>
      <p:sp>
        <p:nvSpPr>
          <p:cNvPr id="15379" name="Rectangle 20"/>
          <p:cNvSpPr>
            <a:spLocks noChangeArrowheads="1"/>
          </p:cNvSpPr>
          <p:nvPr/>
        </p:nvSpPr>
        <p:spPr bwMode="auto">
          <a:xfrm>
            <a:off x="685800" y="1800225"/>
            <a:ext cx="7696200" cy="1878013"/>
          </a:xfrm>
          <a:prstGeom prst="rect">
            <a:avLst/>
          </a:prstGeom>
          <a:noFill/>
          <a:ln w="9525">
            <a:noFill/>
            <a:miter lim="800000"/>
            <a:headEnd/>
            <a:tailEnd/>
          </a:ln>
        </p:spPr>
        <p:txBody>
          <a:bodyPr anchor="ctr">
            <a:spAutoFit/>
          </a:bodyPr>
          <a:lstStyle/>
          <a:p>
            <a:pPr eaLnBrk="0" hangingPunct="0"/>
            <a:endParaRPr lang="en-US" sz="1400" b="1" u="sng">
              <a:solidFill>
                <a:srgbClr val="000000"/>
              </a:solidFill>
              <a:cs typeface="Times New Roman" pitchFamily="18" charset="0"/>
            </a:endParaRPr>
          </a:p>
          <a:p>
            <a:pPr eaLnBrk="0" hangingPunct="0"/>
            <a:endParaRPr lang="en-US" sz="1400" b="1" u="sng">
              <a:solidFill>
                <a:srgbClr val="000000"/>
              </a:solidFill>
              <a:cs typeface="Times New Roman" pitchFamily="18" charset="0"/>
            </a:endParaRPr>
          </a:p>
          <a:p>
            <a:pPr eaLnBrk="0" hangingPunct="0"/>
            <a:endParaRPr lang="en-US" sz="1400" b="1" u="sng">
              <a:solidFill>
                <a:srgbClr val="000000"/>
              </a:solidFill>
              <a:cs typeface="Times New Roman" pitchFamily="18" charset="0"/>
            </a:endParaRPr>
          </a:p>
          <a:p>
            <a:pPr eaLnBrk="0" hangingPunct="0"/>
            <a:endParaRPr lang="en-US" sz="1400" b="1" u="sng">
              <a:solidFill>
                <a:srgbClr val="000000"/>
              </a:solidFill>
              <a:cs typeface="Times New Roman" pitchFamily="18" charset="0"/>
            </a:endParaRPr>
          </a:p>
          <a:p>
            <a:pPr eaLnBrk="0" hangingPunct="0"/>
            <a:endParaRPr lang="en-US" sz="1400" b="1" u="sng">
              <a:solidFill>
                <a:srgbClr val="000000"/>
              </a:solidFill>
              <a:cs typeface="Times New Roman" pitchFamily="18" charset="0"/>
            </a:endParaRPr>
          </a:p>
          <a:p>
            <a:pPr eaLnBrk="0" hangingPunct="0"/>
            <a:endParaRPr lang="en-US" sz="1400" b="1" u="sng">
              <a:solidFill>
                <a:srgbClr val="000000"/>
              </a:solidFill>
              <a:cs typeface="Times New Roman" pitchFamily="18" charset="0"/>
            </a:endParaRPr>
          </a:p>
          <a:p>
            <a:pPr eaLnBrk="0" hangingPunct="0"/>
            <a:endParaRPr lang="en-US" sz="1400" b="1" u="sng">
              <a:solidFill>
                <a:srgbClr val="000000"/>
              </a:solidFill>
              <a:cs typeface="Times New Roman" pitchFamily="18" charset="0"/>
            </a:endParaRPr>
          </a:p>
          <a:p>
            <a:pPr eaLnBrk="0" hangingPunct="0"/>
            <a:r>
              <a:rPr lang="en-US" b="1" u="sng">
                <a:solidFill>
                  <a:srgbClr val="00B0F0"/>
                </a:solidFill>
                <a:cs typeface="Times New Roman" pitchFamily="18" charset="0"/>
              </a:rPr>
              <a:t> </a:t>
            </a:r>
            <a:endParaRPr lang="en-US">
              <a:solidFill>
                <a:srgbClr val="00B0F0"/>
              </a:solidFill>
            </a:endParaRPr>
          </a:p>
        </p:txBody>
      </p:sp>
      <p:pic>
        <p:nvPicPr>
          <p:cNvPr id="21" name="Em đi mẫu giáo (beat) - Alin beat - 320 lyrics.mp3">
            <a:hlinkClick r:id="" action="ppaction://media"/>
          </p:cNvPr>
          <p:cNvPicPr>
            <a:picLocks noRot="1" noChangeAspect="1"/>
          </p:cNvPicPr>
          <p:nvPr>
            <a:audioFile r:link="rId2"/>
          </p:nvPr>
        </p:nvPicPr>
        <p:blipFill>
          <a:blip r:embed="rId7"/>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20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6407"/>
                </p:tgtEl>
              </p:cMediaNode>
            </p:audio>
            <p:seq concurrent="1" nextAc="seek">
              <p:cTn id="8" restart="whenNotActive" fill="hold" evtFilter="cancelBubble" nodeType="interactiveSeq">
                <p:stCondLst>
                  <p:cond evt="onClick" delay="0">
                    <p:tgtEl>
                      <p:spTgt spid="2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withEffect">
                                  <p:stCondLst>
                                    <p:cond delay="0"/>
                                  </p:stCondLst>
                                  <p:childTnLst>
                                    <p:cmd type="call" cmd="playFrom(0.0)">
                                      <p:cBhvr>
                                        <p:cTn id="12" dur="195292" fill="hold"/>
                                        <p:tgtEl>
                                          <p:spTgt spid="21"/>
                                        </p:tgtEl>
                                      </p:cBhvr>
                                    </p:cmd>
                                  </p:childTnLst>
                                </p:cTn>
                              </p:par>
                            </p:childTnLst>
                          </p:cTn>
                        </p:par>
                      </p:childTnLst>
                    </p:cTn>
                  </p:par>
                </p:childTnLst>
              </p:cTn>
              <p:nextCondLst>
                <p:cond evt="onClick" delay="0">
                  <p:tgtEl>
                    <p:spTgt spid="21"/>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21"/>
                </p:tgtEl>
              </p:cMediaNode>
            </p:audio>
          </p:childTnLst>
        </p:cTn>
      </p:par>
    </p:tnLst>
    <p:bldLst>
      <p:bldP spid="2069"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idx="4294967295"/>
          </p:nvPr>
        </p:nvSpPr>
        <p:spPr/>
        <p:txBody>
          <a:bodyPr/>
          <a:lstStyle/>
          <a:p>
            <a:pPr eaLnBrk="1" hangingPunct="1"/>
            <a:endParaRPr lang="en-US" smtClean="0"/>
          </a:p>
        </p:txBody>
      </p:sp>
      <p:sp>
        <p:nvSpPr>
          <p:cNvPr id="61442" name="Content Placeholder 2"/>
          <p:cNvSpPr>
            <a:spLocks noGrp="1"/>
          </p:cNvSpPr>
          <p:nvPr>
            <p:ph idx="4294967295"/>
          </p:nvPr>
        </p:nvSpPr>
        <p:spPr/>
        <p:txBody>
          <a:bodyPr/>
          <a:lstStyle/>
          <a:p>
            <a:pPr eaLnBrk="1" hangingPunct="1"/>
            <a:endParaRPr lang="en-US" smtClean="0"/>
          </a:p>
        </p:txBody>
      </p:sp>
      <p:pic>
        <p:nvPicPr>
          <p:cNvPr id="61443" name="Picture 2"/>
          <p:cNvPicPr>
            <a:picLocks noChangeAspect="1" noChangeArrowheads="1"/>
          </p:cNvPicPr>
          <p:nvPr/>
        </p:nvPicPr>
        <p:blipFill>
          <a:blip r:embed="rId2"/>
          <a:srcRect/>
          <a:stretch>
            <a:fillRect/>
          </a:stretch>
        </p:blipFill>
        <p:spPr bwMode="auto">
          <a:xfrm>
            <a:off x="381000" y="228600"/>
            <a:ext cx="8305800" cy="5867400"/>
          </a:xfrm>
          <a:prstGeom prst="rect">
            <a:avLst/>
          </a:prstGeom>
          <a:noFill/>
          <a:ln w="9525">
            <a:noFill/>
            <a:miter lim="800000"/>
            <a:headEnd/>
            <a:tailEnd/>
          </a:ln>
        </p:spPr>
      </p:pic>
      <p:sp>
        <p:nvSpPr>
          <p:cNvPr id="61444" name="Text Box 5"/>
          <p:cNvSpPr txBox="1">
            <a:spLocks noChangeArrowheads="1"/>
          </p:cNvSpPr>
          <p:nvPr/>
        </p:nvSpPr>
        <p:spPr bwMode="auto">
          <a:xfrm>
            <a:off x="2514600" y="6096000"/>
            <a:ext cx="4724400" cy="641350"/>
          </a:xfrm>
          <a:prstGeom prst="rect">
            <a:avLst/>
          </a:prstGeom>
          <a:noFill/>
          <a:ln w="9525">
            <a:noFill/>
            <a:miter lim="800000"/>
            <a:headEnd/>
            <a:tailEnd/>
          </a:ln>
        </p:spPr>
        <p:txBody>
          <a:bodyPr wrap="square">
            <a:spAutoFit/>
          </a:bodyPr>
          <a:lstStyle/>
          <a:p>
            <a:pPr>
              <a:spcBef>
                <a:spcPct val="50000"/>
              </a:spcBef>
            </a:pPr>
            <a:r>
              <a:rPr lang="en-US" sz="3600" b="1" dirty="0" err="1" smtClean="0">
                <a:solidFill>
                  <a:srgbClr val="0000FF"/>
                </a:solidFill>
                <a:latin typeface=".VnAvant" pitchFamily="34" charset="0"/>
              </a:rPr>
              <a:t>Nghề</a:t>
            </a:r>
            <a:r>
              <a:rPr lang="en-US" sz="3600" b="1" dirty="0" smtClean="0">
                <a:solidFill>
                  <a:srgbClr val="0000FF"/>
                </a:solidFill>
                <a:latin typeface=".VnAvant" pitchFamily="34" charset="0"/>
              </a:rPr>
              <a:t> </a:t>
            </a:r>
            <a:r>
              <a:rPr lang="en-US" sz="3600" b="1" dirty="0" err="1" smtClean="0">
                <a:solidFill>
                  <a:srgbClr val="0000FF"/>
                </a:solidFill>
                <a:latin typeface=".VnAvant" pitchFamily="34" charset="0"/>
              </a:rPr>
              <a:t>trang</a:t>
            </a:r>
            <a:r>
              <a:rPr lang="en-US" sz="3600" b="1" dirty="0" smtClean="0">
                <a:solidFill>
                  <a:srgbClr val="0000FF"/>
                </a:solidFill>
                <a:latin typeface=".VnAvant" pitchFamily="34" charset="0"/>
              </a:rPr>
              <a:t> </a:t>
            </a:r>
            <a:r>
              <a:rPr lang="en-US" sz="3600" b="1" dirty="0" err="1" smtClean="0">
                <a:solidFill>
                  <a:srgbClr val="0000FF"/>
                </a:solidFill>
                <a:latin typeface=".VnAvant" pitchFamily="34" charset="0"/>
              </a:rPr>
              <a:t>điểm</a:t>
            </a:r>
            <a:endParaRPr lang="en-US" sz="3600" b="1" dirty="0">
              <a:solidFill>
                <a:srgbClr val="0000FF"/>
              </a:solidFill>
              <a:latin typeface=".VnAvant"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mages"/>
          <p:cNvPicPr>
            <a:picLocks noChangeAspect="1" noChangeArrowheads="1"/>
          </p:cNvPicPr>
          <p:nvPr/>
        </p:nvPicPr>
        <p:blipFill>
          <a:blip r:embed="rId2"/>
          <a:srcRect/>
          <a:stretch>
            <a:fillRect/>
          </a:stretch>
        </p:blipFill>
        <p:spPr bwMode="auto">
          <a:xfrm>
            <a:off x="685800" y="0"/>
            <a:ext cx="7924800" cy="5832475"/>
          </a:xfrm>
          <a:prstGeom prst="rect">
            <a:avLst/>
          </a:prstGeom>
          <a:noFill/>
          <a:ln w="9525">
            <a:noFill/>
            <a:miter lim="800000"/>
            <a:headEnd/>
            <a:tailEnd/>
          </a:ln>
        </p:spPr>
      </p:pic>
      <p:sp>
        <p:nvSpPr>
          <p:cNvPr id="62466" name="Text Box 4"/>
          <p:cNvSpPr txBox="1">
            <a:spLocks noChangeArrowheads="1"/>
          </p:cNvSpPr>
          <p:nvPr/>
        </p:nvSpPr>
        <p:spPr bwMode="auto">
          <a:xfrm>
            <a:off x="2514600" y="6096000"/>
            <a:ext cx="4038600" cy="641350"/>
          </a:xfrm>
          <a:prstGeom prst="rect">
            <a:avLst/>
          </a:prstGeom>
          <a:noFill/>
          <a:ln w="9525">
            <a:noFill/>
            <a:miter lim="800000"/>
            <a:headEnd/>
            <a:tailEnd/>
          </a:ln>
        </p:spPr>
        <p:txBody>
          <a:bodyPr>
            <a:spAutoFit/>
          </a:bodyPr>
          <a:lstStyle/>
          <a:p>
            <a:pPr algn="ctr">
              <a:spcBef>
                <a:spcPct val="50000"/>
              </a:spcBef>
            </a:pPr>
            <a:r>
              <a:rPr lang="en-US" sz="3600" b="1" dirty="0" err="1" smtClean="0">
                <a:solidFill>
                  <a:srgbClr val="0000FF"/>
                </a:solidFill>
                <a:latin typeface=".VnAvant" pitchFamily="34" charset="0"/>
              </a:rPr>
              <a:t>Thợ</a:t>
            </a:r>
            <a:r>
              <a:rPr lang="en-US" sz="3600" b="1" dirty="0" smtClean="0">
                <a:solidFill>
                  <a:srgbClr val="0000FF"/>
                </a:solidFill>
                <a:latin typeface=".VnAvant" pitchFamily="34" charset="0"/>
              </a:rPr>
              <a:t> </a:t>
            </a:r>
            <a:r>
              <a:rPr lang="en-US" sz="3600" b="1" dirty="0" err="1" smtClean="0">
                <a:solidFill>
                  <a:srgbClr val="0000FF"/>
                </a:solidFill>
                <a:latin typeface=".VnAvant" pitchFamily="34" charset="0"/>
              </a:rPr>
              <a:t>gội</a:t>
            </a:r>
            <a:r>
              <a:rPr lang="en-US" sz="3600" b="1" dirty="0" smtClean="0">
                <a:solidFill>
                  <a:srgbClr val="0000FF"/>
                </a:solidFill>
                <a:latin typeface=".VnAvant" pitchFamily="34" charset="0"/>
              </a:rPr>
              <a:t> </a:t>
            </a:r>
            <a:r>
              <a:rPr lang="en-US" sz="3600" b="1" dirty="0" err="1" smtClean="0">
                <a:solidFill>
                  <a:srgbClr val="0000FF"/>
                </a:solidFill>
                <a:latin typeface=".VnAvant" pitchFamily="34" charset="0"/>
              </a:rPr>
              <a:t>đầu</a:t>
            </a:r>
            <a:endParaRPr lang="en-US" sz="3600" b="1" dirty="0">
              <a:solidFill>
                <a:srgbClr val="0000FF"/>
              </a:solidFill>
              <a:latin typeface=".VnAvan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wedge">
                                      <p:cBhvr>
                                        <p:cTn id="7" dur="2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3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0483" name="Picture 3" descr="canvas"/>
          <p:cNvPicPr>
            <a:picLocks noChangeAspect="1" noChangeArrowheads="1"/>
          </p:cNvPicPr>
          <p:nvPr/>
        </p:nvPicPr>
        <p:blipFill>
          <a:blip r:embed="rId3"/>
          <a:srcRect/>
          <a:stretch>
            <a:fillRect/>
          </a:stretch>
        </p:blipFill>
        <p:spPr bwMode="auto">
          <a:xfrm>
            <a:off x="1371600" y="914400"/>
            <a:ext cx="6248400" cy="4876800"/>
          </a:xfrm>
          <a:prstGeom prst="rect">
            <a:avLst/>
          </a:prstGeom>
          <a:noFill/>
          <a:ln w="9525">
            <a:noFill/>
            <a:miter lim="800000"/>
            <a:headEnd/>
            <a:tailEnd/>
          </a:ln>
        </p:spPr>
      </p:pic>
      <p:sp>
        <p:nvSpPr>
          <p:cNvPr id="63491" name="Text Box 4"/>
          <p:cNvSpPr txBox="1">
            <a:spLocks noChangeArrowheads="1"/>
          </p:cNvSpPr>
          <p:nvPr/>
        </p:nvSpPr>
        <p:spPr bwMode="auto">
          <a:xfrm>
            <a:off x="2514600" y="6096000"/>
            <a:ext cx="4648200" cy="641350"/>
          </a:xfrm>
          <a:prstGeom prst="rect">
            <a:avLst/>
          </a:prstGeom>
          <a:noFill/>
          <a:ln w="9525">
            <a:noFill/>
            <a:miter lim="800000"/>
            <a:headEnd/>
            <a:tailEnd/>
          </a:ln>
        </p:spPr>
        <p:txBody>
          <a:bodyPr>
            <a:spAutoFit/>
          </a:bodyPr>
          <a:lstStyle/>
          <a:p>
            <a:pPr>
              <a:spcBef>
                <a:spcPct val="50000"/>
              </a:spcBef>
            </a:pPr>
            <a:r>
              <a:rPr lang="en-US" sz="3600" b="1">
                <a:solidFill>
                  <a:srgbClr val="0000FF"/>
                </a:solidFill>
                <a:latin typeface=".VnAvant" pitchFamily="34" charset="0"/>
              </a:rPr>
              <a:t>Thî s¬n mãng tay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 from="(-#ppt_w/2)" to="(#ppt_x)" calcmode="lin" valueType="num">
                                      <p:cBhvr>
                                        <p:cTn id="7" dur="1200" fill="hold">
                                          <p:stCondLst>
                                            <p:cond delay="0"/>
                                          </p:stCondLst>
                                        </p:cTn>
                                        <p:tgtEl>
                                          <p:spTgt spid="20483"/>
                                        </p:tgtEl>
                                        <p:attrNameLst>
                                          <p:attrName>ppt_x</p:attrName>
                                        </p:attrNameLst>
                                      </p:cBhvr>
                                    </p:anim>
                                    <p:anim from="0" to="-1.0" calcmode="lin" valueType="num">
                                      <p:cBhvr>
                                        <p:cTn id="8" dur="400" decel="50000" autoRev="1" fill="hold">
                                          <p:stCondLst>
                                            <p:cond delay="1200"/>
                                          </p:stCondLst>
                                        </p:cTn>
                                        <p:tgtEl>
                                          <p:spTgt spid="20483"/>
                                        </p:tgtEl>
                                        <p:attrNameLst>
                                          <p:attrName>xshear</p:attrName>
                                        </p:attrNameLst>
                                      </p:cBhvr>
                                    </p:anim>
                                    <p:animScale>
                                      <p:cBhvr>
                                        <p:cTn id="9" dur="400" decel="100000" autoRev="1" fill="hold">
                                          <p:stCondLst>
                                            <p:cond delay="1200"/>
                                          </p:stCondLst>
                                        </p:cTn>
                                        <p:tgtEl>
                                          <p:spTgt spid="20483"/>
                                        </p:tgtEl>
                                      </p:cBhvr>
                                      <p:from x="100000" y="100000"/>
                                      <p:to x="80000" y="100000"/>
                                    </p:animScale>
                                    <p:anim by="(#ppt_h/3+#ppt_w*0.1)" calcmode="lin" valueType="num">
                                      <p:cBhvr additive="sum">
                                        <p:cTn id="10" dur="400" decel="100000" autoRev="1" fill="hold">
                                          <p:stCondLst>
                                            <p:cond delay="1200"/>
                                          </p:stCondLst>
                                        </p:cTn>
                                        <p:tgtEl>
                                          <p:spTgt spid="2048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3"/>
          <p:cNvPicPr>
            <a:picLocks noGrp="1" noChangeAspect="1" noChangeArrowheads="1"/>
          </p:cNvPicPr>
          <p:nvPr>
            <p:ph idx="1"/>
          </p:nvPr>
        </p:nvPicPr>
        <p:blipFill>
          <a:blip r:embed="rId2"/>
          <a:srcRect/>
          <a:stretch>
            <a:fillRect/>
          </a:stretch>
        </p:blipFill>
        <p:spPr>
          <a:xfrm>
            <a:off x="304800" y="360363"/>
            <a:ext cx="8153400" cy="5543550"/>
          </a:xfrm>
        </p:spPr>
      </p:pic>
      <p:sp>
        <p:nvSpPr>
          <p:cNvPr id="64514" name="Text Box 4"/>
          <p:cNvSpPr txBox="1">
            <a:spLocks noChangeArrowheads="1"/>
          </p:cNvSpPr>
          <p:nvPr/>
        </p:nvSpPr>
        <p:spPr bwMode="auto">
          <a:xfrm>
            <a:off x="2514600" y="6096000"/>
            <a:ext cx="4648200" cy="641350"/>
          </a:xfrm>
          <a:prstGeom prst="rect">
            <a:avLst/>
          </a:prstGeom>
          <a:noFill/>
          <a:ln w="9525">
            <a:noFill/>
            <a:miter lim="800000"/>
            <a:headEnd/>
            <a:tailEnd/>
          </a:ln>
        </p:spPr>
        <p:txBody>
          <a:bodyPr>
            <a:spAutoFit/>
          </a:bodyPr>
          <a:lstStyle/>
          <a:p>
            <a:pPr algn="ctr">
              <a:spcBef>
                <a:spcPct val="50000"/>
              </a:spcBef>
            </a:pPr>
            <a:r>
              <a:rPr lang="en-US" sz="3600" b="1" dirty="0" err="1" smtClean="0">
                <a:solidFill>
                  <a:srgbClr val="0000FF"/>
                </a:solidFill>
                <a:latin typeface=".VnAvant" pitchFamily="34" charset="0"/>
              </a:rPr>
              <a:t>Lái</a:t>
            </a:r>
            <a:r>
              <a:rPr lang="en-US" sz="3600" b="1" dirty="0" smtClean="0">
                <a:solidFill>
                  <a:srgbClr val="0000FF"/>
                </a:solidFill>
                <a:latin typeface=".VnAvant" pitchFamily="34" charset="0"/>
              </a:rPr>
              <a:t> </a:t>
            </a:r>
            <a:r>
              <a:rPr lang="en-US" sz="3600" b="1" dirty="0" err="1">
                <a:solidFill>
                  <a:srgbClr val="0000FF"/>
                </a:solidFill>
                <a:latin typeface=".VnAvant" pitchFamily="34" charset="0"/>
              </a:rPr>
              <a:t>xe</a:t>
            </a:r>
            <a:r>
              <a:rPr lang="en-US" sz="3600" b="1" dirty="0">
                <a:solidFill>
                  <a:srgbClr val="0000FF"/>
                </a:solidFill>
                <a:latin typeface=".VnAvant" pitchFamily="34" charset="0"/>
              </a:rPr>
              <a:t> taxi</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idx="4294967295"/>
          </p:nvPr>
        </p:nvSpPr>
        <p:spPr/>
        <p:txBody>
          <a:bodyPr/>
          <a:lstStyle/>
          <a:p>
            <a:endParaRPr lang="en-US" smtClean="0"/>
          </a:p>
        </p:txBody>
      </p:sp>
      <p:sp>
        <p:nvSpPr>
          <p:cNvPr id="65538" name="Rectangle 3"/>
          <p:cNvSpPr>
            <a:spLocks noGrp="1" noChangeArrowheads="1"/>
          </p:cNvSpPr>
          <p:nvPr>
            <p:ph type="body" idx="4294967295"/>
          </p:nvPr>
        </p:nvSpPr>
        <p:spPr/>
        <p:txBody>
          <a:bodyPr/>
          <a:lstStyle/>
          <a:p>
            <a:endParaRPr lang="en-US" smtClean="0"/>
          </a:p>
        </p:txBody>
      </p:sp>
      <p:pic>
        <p:nvPicPr>
          <p:cNvPr id="65539" name="Picture 4" descr="hinh-nen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3" name="Picture 4" descr="nature%20(6)"/>
          <p:cNvPicPr>
            <a:picLocks noChangeAspect="1" noChangeArrowheads="1" noCrop="1"/>
          </p:cNvPicPr>
          <p:nvPr/>
        </p:nvPicPr>
        <p:blipFill>
          <a:blip r:embed="rId3"/>
          <a:srcRect/>
          <a:stretch>
            <a:fillRect/>
          </a:stretch>
        </p:blipFill>
        <p:spPr bwMode="auto">
          <a:xfrm>
            <a:off x="1066800" y="381000"/>
            <a:ext cx="952500" cy="942975"/>
          </a:xfrm>
          <a:prstGeom prst="rect">
            <a:avLst/>
          </a:prstGeom>
          <a:noFill/>
          <a:ln w="9525">
            <a:noFill/>
            <a:miter lim="800000"/>
            <a:headEnd/>
            <a:tailEnd/>
          </a:ln>
        </p:spPr>
      </p:pic>
      <p:pic>
        <p:nvPicPr>
          <p:cNvPr id="2" name="Picture 4" descr="nature%20(6)"/>
          <p:cNvPicPr>
            <a:picLocks noChangeAspect="1" noChangeArrowheads="1" noCrop="1"/>
          </p:cNvPicPr>
          <p:nvPr/>
        </p:nvPicPr>
        <p:blipFill>
          <a:blip r:embed="rId3"/>
          <a:srcRect/>
          <a:stretch>
            <a:fillRect/>
          </a:stretch>
        </p:blipFill>
        <p:spPr bwMode="auto">
          <a:xfrm>
            <a:off x="4191000" y="4876800"/>
            <a:ext cx="952500" cy="942975"/>
          </a:xfrm>
          <a:prstGeom prst="rect">
            <a:avLst/>
          </a:prstGeom>
          <a:noFill/>
          <a:ln w="9525">
            <a:noFill/>
            <a:miter lim="800000"/>
            <a:headEnd/>
            <a:tailEnd/>
          </a:ln>
        </p:spPr>
      </p:pic>
      <p:pic>
        <p:nvPicPr>
          <p:cNvPr id="3" name="Picture 4" descr="nature%20(6)"/>
          <p:cNvPicPr>
            <a:picLocks noChangeAspect="1" noChangeArrowheads="1" noCrop="1"/>
          </p:cNvPicPr>
          <p:nvPr/>
        </p:nvPicPr>
        <p:blipFill>
          <a:blip r:embed="rId3"/>
          <a:srcRect/>
          <a:stretch>
            <a:fillRect/>
          </a:stretch>
        </p:blipFill>
        <p:spPr bwMode="auto">
          <a:xfrm>
            <a:off x="4495800" y="533400"/>
            <a:ext cx="952500" cy="942975"/>
          </a:xfrm>
          <a:prstGeom prst="rect">
            <a:avLst/>
          </a:prstGeom>
          <a:noFill/>
          <a:ln w="9525">
            <a:noFill/>
            <a:miter lim="800000"/>
            <a:headEnd/>
            <a:tailEnd/>
          </a:ln>
        </p:spPr>
      </p:pic>
      <p:pic>
        <p:nvPicPr>
          <p:cNvPr id="4" name="Picture 4" descr="nature%20(6)"/>
          <p:cNvPicPr>
            <a:picLocks noChangeAspect="1" noChangeArrowheads="1" noCrop="1"/>
          </p:cNvPicPr>
          <p:nvPr/>
        </p:nvPicPr>
        <p:blipFill>
          <a:blip r:embed="rId3"/>
          <a:srcRect/>
          <a:stretch>
            <a:fillRect/>
          </a:stretch>
        </p:blipFill>
        <p:spPr bwMode="auto">
          <a:xfrm>
            <a:off x="6705600" y="4343400"/>
            <a:ext cx="952500" cy="942975"/>
          </a:xfrm>
          <a:prstGeom prst="rect">
            <a:avLst/>
          </a:prstGeom>
          <a:noFill/>
          <a:ln w="9525">
            <a:noFill/>
            <a:miter lim="800000"/>
            <a:headEnd/>
            <a:tailEnd/>
          </a:ln>
        </p:spPr>
      </p:pic>
      <p:pic>
        <p:nvPicPr>
          <p:cNvPr id="5" name="Picture 4" descr="nature%20(6)"/>
          <p:cNvPicPr>
            <a:picLocks noChangeAspect="1" noChangeArrowheads="1" noCrop="1"/>
          </p:cNvPicPr>
          <p:nvPr/>
        </p:nvPicPr>
        <p:blipFill>
          <a:blip r:embed="rId3"/>
          <a:srcRect/>
          <a:stretch>
            <a:fillRect/>
          </a:stretch>
        </p:blipFill>
        <p:spPr bwMode="auto">
          <a:xfrm>
            <a:off x="7315200" y="1295400"/>
            <a:ext cx="952500" cy="942975"/>
          </a:xfrm>
          <a:prstGeom prst="rect">
            <a:avLst/>
          </a:prstGeom>
          <a:noFill/>
          <a:ln w="9525">
            <a:noFill/>
            <a:miter lim="800000"/>
            <a:headEnd/>
            <a:tailEnd/>
          </a:ln>
        </p:spPr>
      </p:pic>
      <p:pic>
        <p:nvPicPr>
          <p:cNvPr id="65545" name="Picture 9" descr="729344o93wsyqv60"/>
          <p:cNvPicPr>
            <a:picLocks noChangeAspect="1" noChangeArrowheads="1" noCrop="1"/>
          </p:cNvPicPr>
          <p:nvPr/>
        </p:nvPicPr>
        <p:blipFill>
          <a:blip r:embed="rId4"/>
          <a:srcRect/>
          <a:stretch>
            <a:fillRect/>
          </a:stretch>
        </p:blipFill>
        <p:spPr bwMode="auto">
          <a:xfrm>
            <a:off x="0" y="0"/>
            <a:ext cx="733425" cy="1543050"/>
          </a:xfrm>
          <a:prstGeom prst="rect">
            <a:avLst/>
          </a:prstGeom>
          <a:noFill/>
          <a:ln w="9525">
            <a:noFill/>
            <a:miter lim="800000"/>
            <a:headEnd/>
            <a:tailEnd/>
          </a:ln>
        </p:spPr>
      </p:pic>
      <p:pic>
        <p:nvPicPr>
          <p:cNvPr id="65546" name="Picture 9" descr="729344o93wsyqv60"/>
          <p:cNvPicPr>
            <a:picLocks noChangeAspect="1" noChangeArrowheads="1" noCrop="1"/>
          </p:cNvPicPr>
          <p:nvPr/>
        </p:nvPicPr>
        <p:blipFill>
          <a:blip r:embed="rId4"/>
          <a:srcRect/>
          <a:stretch>
            <a:fillRect/>
          </a:stretch>
        </p:blipFill>
        <p:spPr bwMode="auto">
          <a:xfrm>
            <a:off x="152400" y="5029200"/>
            <a:ext cx="733425" cy="1543050"/>
          </a:xfrm>
          <a:prstGeom prst="rect">
            <a:avLst/>
          </a:prstGeom>
          <a:noFill/>
          <a:ln w="9525">
            <a:noFill/>
            <a:miter lim="800000"/>
            <a:headEnd/>
            <a:tailEnd/>
          </a:ln>
        </p:spPr>
      </p:pic>
      <p:pic>
        <p:nvPicPr>
          <p:cNvPr id="65547" name="Picture 9" descr="729344o93wsyqv60"/>
          <p:cNvPicPr>
            <a:picLocks noChangeAspect="1" noChangeArrowheads="1" noCrop="1"/>
          </p:cNvPicPr>
          <p:nvPr/>
        </p:nvPicPr>
        <p:blipFill>
          <a:blip r:embed="rId4"/>
          <a:srcRect/>
          <a:stretch>
            <a:fillRect/>
          </a:stretch>
        </p:blipFill>
        <p:spPr bwMode="auto">
          <a:xfrm>
            <a:off x="8410575" y="0"/>
            <a:ext cx="733425" cy="1543050"/>
          </a:xfrm>
          <a:prstGeom prst="rect">
            <a:avLst/>
          </a:prstGeom>
          <a:noFill/>
          <a:ln w="9525">
            <a:noFill/>
            <a:miter lim="800000"/>
            <a:headEnd/>
            <a:tailEnd/>
          </a:ln>
        </p:spPr>
      </p:pic>
      <p:pic>
        <p:nvPicPr>
          <p:cNvPr id="65548" name="Picture 9" descr="729344o93wsyqv60"/>
          <p:cNvPicPr>
            <a:picLocks noChangeAspect="1" noChangeArrowheads="1" noCrop="1"/>
          </p:cNvPicPr>
          <p:nvPr/>
        </p:nvPicPr>
        <p:blipFill>
          <a:blip r:embed="rId4"/>
          <a:srcRect/>
          <a:stretch>
            <a:fillRect/>
          </a:stretch>
        </p:blipFill>
        <p:spPr bwMode="auto">
          <a:xfrm>
            <a:off x="8410575" y="5314950"/>
            <a:ext cx="733425" cy="1543050"/>
          </a:xfrm>
          <a:prstGeom prst="rect">
            <a:avLst/>
          </a:prstGeom>
          <a:noFill/>
          <a:ln w="9525">
            <a:noFill/>
            <a:miter lim="800000"/>
            <a:headEnd/>
            <a:tailEnd/>
          </a:ln>
        </p:spPr>
      </p:pic>
      <p:pic>
        <p:nvPicPr>
          <p:cNvPr id="65549" name="Picture 15" descr="729747d8za2kbusq"/>
          <p:cNvPicPr>
            <a:picLocks noChangeAspect="1" noChangeArrowheads="1" noCrop="1"/>
          </p:cNvPicPr>
          <p:nvPr/>
        </p:nvPicPr>
        <p:blipFill>
          <a:blip r:embed="rId5"/>
          <a:srcRect/>
          <a:stretch>
            <a:fillRect/>
          </a:stretch>
        </p:blipFill>
        <p:spPr bwMode="auto">
          <a:xfrm>
            <a:off x="1143000" y="5105400"/>
            <a:ext cx="2819400" cy="1752600"/>
          </a:xfrm>
          <a:prstGeom prst="rect">
            <a:avLst/>
          </a:prstGeom>
          <a:noFill/>
          <a:ln w="9525">
            <a:noFill/>
            <a:miter lim="800000"/>
            <a:headEnd/>
            <a:tailEnd/>
          </a:ln>
        </p:spPr>
      </p:pic>
      <p:pic>
        <p:nvPicPr>
          <p:cNvPr id="65550" name="Picture 15" descr="729747d8za2kbusq"/>
          <p:cNvPicPr>
            <a:picLocks noChangeAspect="1" noChangeArrowheads="1" noCrop="1"/>
          </p:cNvPicPr>
          <p:nvPr/>
        </p:nvPicPr>
        <p:blipFill>
          <a:blip r:embed="rId5"/>
          <a:srcRect/>
          <a:stretch>
            <a:fillRect/>
          </a:stretch>
        </p:blipFill>
        <p:spPr bwMode="auto">
          <a:xfrm>
            <a:off x="5486400" y="5105400"/>
            <a:ext cx="2819400" cy="1752600"/>
          </a:xfrm>
          <a:prstGeom prst="rect">
            <a:avLst/>
          </a:prstGeom>
          <a:noFill/>
          <a:ln w="9525">
            <a:noFill/>
            <a:miter lim="800000"/>
            <a:headEnd/>
            <a:tailEnd/>
          </a:ln>
        </p:spPr>
      </p:pic>
      <p:pic>
        <p:nvPicPr>
          <p:cNvPr id="6" name="Picture 4" descr="nature%20(6)"/>
          <p:cNvPicPr>
            <a:picLocks noChangeAspect="1" noChangeArrowheads="1" noCrop="1"/>
          </p:cNvPicPr>
          <p:nvPr/>
        </p:nvPicPr>
        <p:blipFill>
          <a:blip r:embed="rId3"/>
          <a:srcRect/>
          <a:stretch>
            <a:fillRect/>
          </a:stretch>
        </p:blipFill>
        <p:spPr bwMode="auto">
          <a:xfrm>
            <a:off x="990600" y="3429000"/>
            <a:ext cx="952500" cy="942975"/>
          </a:xfrm>
          <a:prstGeom prst="rect">
            <a:avLst/>
          </a:prstGeom>
          <a:noFill/>
          <a:ln w="9525">
            <a:noFill/>
            <a:miter lim="800000"/>
            <a:headEnd/>
            <a:tailEnd/>
          </a:ln>
        </p:spPr>
      </p:pic>
      <p:sp>
        <p:nvSpPr>
          <p:cNvPr id="207875" name="Rectangle 3"/>
          <p:cNvSpPr>
            <a:spLocks noChangeArrowheads="1"/>
          </p:cNvSpPr>
          <p:nvPr/>
        </p:nvSpPr>
        <p:spPr bwMode="auto">
          <a:xfrm>
            <a:off x="-152400" y="533400"/>
            <a:ext cx="9144000" cy="5211763"/>
          </a:xfrm>
          <a:prstGeom prst="rect">
            <a:avLst/>
          </a:prstGeom>
          <a:noFill/>
          <a:ln>
            <a:noFill/>
          </a:ln>
          <a:effectLst/>
          <a:extLst/>
        </p:spPr>
        <p:txBody>
          <a:bodyPr/>
          <a:lstStyle/>
          <a:p>
            <a:pPr marL="342900" indent="-342900" algn="ctr" eaLnBrk="0" hangingPunct="0">
              <a:spcBef>
                <a:spcPct val="20000"/>
              </a:spcBef>
              <a:defRPr/>
            </a:pPr>
            <a:endParaRPr lang="en-US" sz="4000" b="1">
              <a:solidFill>
                <a:srgbClr val="D30803"/>
              </a:solidFill>
              <a:latin typeface="Times New Roman" pitchFamily="18" charset="0"/>
            </a:endParaRPr>
          </a:p>
          <a:p>
            <a:pPr marL="342900" indent="-342900" algn="ctr" eaLnBrk="0" hangingPunct="0">
              <a:spcBef>
                <a:spcPct val="20000"/>
              </a:spcBef>
              <a:defRPr/>
            </a:pPr>
            <a:r>
              <a:rPr lang="en-US" sz="2800" b="1">
                <a:solidFill>
                  <a:srgbClr val="FF0000"/>
                </a:solidFill>
                <a:effectLst>
                  <a:outerShdw blurRad="38100" dist="38100" dir="2700000" algn="tl">
                    <a:srgbClr val="C0C0C0"/>
                  </a:outerShdw>
                </a:effectLst>
                <a:latin typeface="Times New Roman" pitchFamily="18" charset="0"/>
              </a:rPr>
              <a:t/>
            </a:r>
            <a:br>
              <a:rPr lang="en-US" sz="2800" b="1">
                <a:solidFill>
                  <a:srgbClr val="FF0000"/>
                </a:solidFill>
                <a:effectLst>
                  <a:outerShdw blurRad="38100" dist="38100" dir="2700000" algn="tl">
                    <a:srgbClr val="C0C0C0"/>
                  </a:outerShdw>
                </a:effectLst>
                <a:latin typeface="Times New Roman" pitchFamily="18" charset="0"/>
              </a:rPr>
            </a:br>
            <a:endParaRPr lang="en-US" sz="2800" b="1">
              <a:solidFill>
                <a:srgbClr val="FF0000"/>
              </a:solidFill>
              <a:effectLst>
                <a:outerShdw blurRad="38100" dist="38100" dir="2700000" algn="tl">
                  <a:srgbClr val="C0C0C0"/>
                </a:outerShdw>
              </a:effectLst>
              <a:latin typeface="Times New Roman" pitchFamily="18" charset="0"/>
            </a:endParaRPr>
          </a:p>
          <a:p>
            <a:pPr marL="342900" indent="-342900" algn="ctr" eaLnBrk="0" hangingPunct="0">
              <a:spcBef>
                <a:spcPct val="20000"/>
              </a:spcBef>
              <a:defRPr/>
            </a:pPr>
            <a:endParaRPr lang="en-US" sz="4000" b="1">
              <a:solidFill>
                <a:srgbClr val="0000FF"/>
              </a:solidFill>
              <a:effectLst>
                <a:outerShdw blurRad="38100" dist="38100" dir="2700000" algn="tl">
                  <a:srgbClr val="C0C0C0"/>
                </a:outerShdw>
              </a:effectLst>
              <a:latin typeface="Times New Roman" pitchFamily="18" charset="0"/>
            </a:endParaRPr>
          </a:p>
        </p:txBody>
      </p:sp>
      <p:sp>
        <p:nvSpPr>
          <p:cNvPr id="481282" name="Rectangle 2"/>
          <p:cNvSpPr>
            <a:spLocks noChangeArrowheads="1"/>
          </p:cNvSpPr>
          <p:nvPr/>
        </p:nvSpPr>
        <p:spPr bwMode="auto">
          <a:xfrm>
            <a:off x="533400" y="685800"/>
            <a:ext cx="8229600" cy="2603500"/>
          </a:xfrm>
          <a:prstGeom prst="rect">
            <a:avLst/>
          </a:prstGeom>
          <a:noFill/>
          <a:ln>
            <a:noFill/>
          </a:ln>
          <a:extLst/>
        </p:spPr>
        <p:txBody>
          <a:bodyPr anchor="ctr"/>
          <a:lstStyle/>
          <a:p>
            <a:pPr algn="ctr" eaLnBrk="0" hangingPunct="0">
              <a:defRPr/>
            </a:pPr>
            <a:r>
              <a:rPr lang="en-US" sz="11700" dirty="0">
                <a:solidFill>
                  <a:srgbClr val="FF0000"/>
                </a:solidFill>
                <a:effectLst>
                  <a:outerShdw blurRad="38100" dist="38100" dir="2700000" algn="tl">
                    <a:srgbClr val="C0C0C0"/>
                  </a:outerShdw>
                </a:effectLst>
                <a:latin typeface="Times New Roman" pitchFamily="18" charset="0"/>
              </a:rPr>
              <a:t/>
            </a:r>
            <a:br>
              <a:rPr lang="en-US" sz="11700" dirty="0">
                <a:solidFill>
                  <a:srgbClr val="FF0000"/>
                </a:solidFill>
                <a:effectLst>
                  <a:outerShdw blurRad="38100" dist="38100" dir="2700000" algn="tl">
                    <a:srgbClr val="C0C0C0"/>
                  </a:outerShdw>
                </a:effectLst>
                <a:latin typeface="Times New Roman" pitchFamily="18" charset="0"/>
              </a:rPr>
            </a:br>
            <a:r>
              <a:rPr lang="en-US" sz="4400" b="1" dirty="0">
                <a:solidFill>
                  <a:srgbClr val="9900CC"/>
                </a:solidFill>
                <a:effectLst>
                  <a:outerShdw blurRad="38100" dist="38100" dir="2700000" algn="tl">
                    <a:srgbClr val="C0C0C0"/>
                  </a:outerShdw>
                </a:effectLst>
                <a:latin typeface="Times New Roman" pitchFamily="18" charset="0"/>
              </a:rPr>
              <a:t> </a:t>
            </a:r>
            <a:br>
              <a:rPr lang="en-US" sz="4400" b="1" dirty="0">
                <a:solidFill>
                  <a:srgbClr val="9900CC"/>
                </a:solidFill>
                <a:effectLst>
                  <a:outerShdw blurRad="38100" dist="38100" dir="2700000" algn="tl">
                    <a:srgbClr val="C0C0C0"/>
                  </a:outerShdw>
                </a:effectLst>
                <a:latin typeface="Times New Roman" pitchFamily="18" charset="0"/>
              </a:rPr>
            </a:br>
            <a:r>
              <a:rPr lang="en-US" sz="4400" b="1" dirty="0">
                <a:solidFill>
                  <a:srgbClr val="9900CC"/>
                </a:solidFill>
                <a:effectLst>
                  <a:outerShdw blurRad="38100" dist="38100" dir="2700000" algn="tl">
                    <a:srgbClr val="C0C0C0"/>
                  </a:outerShdw>
                </a:effectLst>
                <a:latin typeface="Times New Roman" pitchFamily="18" charset="0"/>
              </a:rPr>
              <a:t> </a:t>
            </a:r>
            <a:r>
              <a:rPr lang="en-US" sz="3200" b="1" dirty="0">
                <a:solidFill>
                  <a:srgbClr val="9900CC"/>
                </a:solidFill>
                <a:effectLst>
                  <a:outerShdw blurRad="38100" dist="38100" dir="2700000" algn="tl">
                    <a:srgbClr val="C0C0C0"/>
                  </a:outerShdw>
                </a:effectLst>
                <a:latin typeface=".VnTime" pitchFamily="34" charset="0"/>
              </a:rPr>
              <a:t/>
            </a:r>
            <a:br>
              <a:rPr lang="en-US" sz="3200" b="1" dirty="0">
                <a:solidFill>
                  <a:srgbClr val="9900CC"/>
                </a:solidFill>
                <a:effectLst>
                  <a:outerShdw blurRad="38100" dist="38100" dir="2700000" algn="tl">
                    <a:srgbClr val="C0C0C0"/>
                  </a:outerShdw>
                </a:effectLst>
                <a:latin typeface=".VnTime" pitchFamily="34" charset="0"/>
              </a:rPr>
            </a:br>
            <a:endParaRPr lang="en-US" sz="4400" b="1" dirty="0">
              <a:solidFill>
                <a:srgbClr val="0000FF"/>
              </a:solidFill>
              <a:effectLst>
                <a:outerShdw blurRad="38100" dist="38100" dir="2700000" algn="tl">
                  <a:srgbClr val="C0C0C0"/>
                </a:outerShdw>
              </a:effectLst>
              <a:latin typeface="Times New Roman" pitchFamily="18" charset="0"/>
            </a:endParaRPr>
          </a:p>
        </p:txBody>
      </p:sp>
      <p:sp>
        <p:nvSpPr>
          <p:cNvPr id="65554" name="Rectangle 19"/>
          <p:cNvSpPr>
            <a:spLocks noChangeArrowheads="1"/>
          </p:cNvSpPr>
          <p:nvPr/>
        </p:nvSpPr>
        <p:spPr bwMode="auto">
          <a:xfrm>
            <a:off x="304800" y="1976438"/>
            <a:ext cx="8839200" cy="1755775"/>
          </a:xfrm>
          <a:prstGeom prst="rect">
            <a:avLst/>
          </a:prstGeom>
          <a:noFill/>
          <a:ln w="9525">
            <a:noFill/>
            <a:miter lim="800000"/>
            <a:headEnd/>
            <a:tailEnd/>
          </a:ln>
        </p:spPr>
        <p:txBody>
          <a:bodyPr anchor="ctr">
            <a:spAutoFit/>
          </a:bodyPr>
          <a:lstStyle/>
          <a:p>
            <a:pPr algn="ctr"/>
            <a:r>
              <a:rPr lang="en-US" sz="5400" b="1">
                <a:solidFill>
                  <a:srgbClr val="0000FF"/>
                </a:solidFill>
                <a:latin typeface="Times New Roman" pitchFamily="18" charset="0"/>
              </a:rPr>
              <a:t>*Hoạt động 3: </a:t>
            </a:r>
          </a:p>
          <a:p>
            <a:pPr algn="ctr"/>
            <a:r>
              <a:rPr lang="en-US" sz="5400" b="1">
                <a:solidFill>
                  <a:srgbClr val="0000FF"/>
                </a:solidFill>
                <a:latin typeface="Times New Roman" pitchFamily="18" charset="0"/>
              </a:rPr>
              <a:t>Củng cố</a:t>
            </a:r>
            <a:endParaRPr lang="en-US" sz="6000" b="1">
              <a:solidFill>
                <a:srgbClr val="0000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par>
                                <p:cTn id="11" presetID="4"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500"/>
                                        <p:tgtEl>
                                          <p:spTgt spid="3"/>
                                        </p:tgtEl>
                                      </p:cBhvr>
                                    </p:animEffect>
                                  </p:childTnLst>
                                </p:cTn>
                              </p:par>
                              <p:par>
                                <p:cTn id="14" presetID="4"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500"/>
                                        <p:tgtEl>
                                          <p:spTgt spid="4"/>
                                        </p:tgtEl>
                                      </p:cBhvr>
                                    </p:animEffect>
                                  </p:childTnLst>
                                </p:cTn>
                              </p:par>
                              <p:par>
                                <p:cTn id="17" presetID="4"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500"/>
                                        <p:tgtEl>
                                          <p:spTgt spid="5"/>
                                        </p:tgtEl>
                                      </p:cBhvr>
                                    </p:animEffect>
                                  </p:childTnLst>
                                </p:cTn>
                              </p:par>
                              <p:par>
                                <p:cTn id="20" presetID="4"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207875">
                                            <p:txEl>
                                              <p:pRg st="1" end="1"/>
                                            </p:txEl>
                                          </p:spTgt>
                                        </p:tgtEl>
                                        <p:attrNameLst>
                                          <p:attrName>style.visibility</p:attrName>
                                        </p:attrNameLst>
                                      </p:cBhvr>
                                      <p:to>
                                        <p:strVal val="visible"/>
                                      </p:to>
                                    </p:set>
                                    <p:anim calcmode="discrete" valueType="clr">
                                      <p:cBhvr override="childStyle">
                                        <p:cTn id="27" dur="80"/>
                                        <p:tgtEl>
                                          <p:spTgt spid="20787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207875">
                                            <p:txEl>
                                              <p:pRg st="1" end="1"/>
                                            </p:txEl>
                                          </p:spTgt>
                                        </p:tgtEl>
                                        <p:attrNameLst>
                                          <p:attrName>fillcolor</p:attrName>
                                        </p:attrNameLst>
                                      </p:cBhvr>
                                      <p:tavLst>
                                        <p:tav tm="0">
                                          <p:val>
                                            <p:clrVal>
                                              <a:schemeClr val="accent2"/>
                                            </p:clrVal>
                                          </p:val>
                                        </p:tav>
                                        <p:tav tm="50000">
                                          <p:val>
                                            <p:clrVal>
                                              <a:schemeClr val="hlink"/>
                                            </p:clrVal>
                                          </p:val>
                                        </p:tav>
                                      </p:tavLst>
                                    </p:anim>
                                    <p:set>
                                      <p:cBhvr>
                                        <p:cTn id="29" dur="80"/>
                                        <p:tgtEl>
                                          <p:spTgt spid="207875">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descr="anh4"/>
          <p:cNvPicPr>
            <a:picLocks noChangeAspect="1" noChangeArrowheads="1"/>
          </p:cNvPicPr>
          <p:nvPr/>
        </p:nvPicPr>
        <p:blipFill>
          <a:blip r:embed="rId2"/>
          <a:srcRect/>
          <a:stretch>
            <a:fillRect/>
          </a:stretch>
        </p:blipFill>
        <p:spPr bwMode="auto">
          <a:xfrm>
            <a:off x="0" y="-6350"/>
            <a:ext cx="9144000" cy="6858000"/>
          </a:xfrm>
          <a:prstGeom prst="rect">
            <a:avLst/>
          </a:prstGeom>
          <a:noFill/>
          <a:ln w="9525">
            <a:noFill/>
            <a:miter lim="800000"/>
            <a:headEnd/>
            <a:tailEnd/>
          </a:ln>
        </p:spPr>
      </p:pic>
      <p:sp>
        <p:nvSpPr>
          <p:cNvPr id="66562" name="TextBox 1"/>
          <p:cNvSpPr txBox="1">
            <a:spLocks noChangeArrowheads="1"/>
          </p:cNvSpPr>
          <p:nvPr/>
        </p:nvSpPr>
        <p:spPr bwMode="auto">
          <a:xfrm>
            <a:off x="2209800" y="1905000"/>
            <a:ext cx="3352800" cy="708025"/>
          </a:xfrm>
          <a:prstGeom prst="rect">
            <a:avLst/>
          </a:prstGeom>
          <a:noFill/>
          <a:ln w="9525">
            <a:noFill/>
            <a:miter lim="800000"/>
            <a:headEnd/>
            <a:tailEnd/>
          </a:ln>
        </p:spPr>
        <p:txBody>
          <a:bodyPr>
            <a:spAutoFit/>
          </a:bodyPr>
          <a:lstStyle/>
          <a:p>
            <a:r>
              <a:rPr lang="en-US" sz="4000">
                <a:solidFill>
                  <a:srgbClr val="FF0000"/>
                </a:solidFill>
              </a:rPr>
              <a:t>Trò chơi 1:</a:t>
            </a:r>
          </a:p>
        </p:txBody>
      </p:sp>
    </p:spTree>
  </p:cSld>
  <p:clrMapOvr>
    <a:masterClrMapping/>
  </p:clrMapOvr>
  <p:transition spd="slow">
    <p:checke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descr="anh4"/>
          <p:cNvPicPr>
            <a:picLocks noChangeAspect="1" noChangeArrowheads="1"/>
          </p:cNvPicPr>
          <p:nvPr/>
        </p:nvPicPr>
        <p:blipFill>
          <a:blip r:embed="rId2"/>
          <a:srcRect/>
          <a:stretch>
            <a:fillRect/>
          </a:stretch>
        </p:blipFill>
        <p:spPr bwMode="auto">
          <a:xfrm>
            <a:off x="0" y="-6350"/>
            <a:ext cx="9144000" cy="6858000"/>
          </a:xfrm>
          <a:prstGeom prst="rect">
            <a:avLst/>
          </a:prstGeom>
          <a:noFill/>
          <a:ln w="9525">
            <a:noFill/>
            <a:miter lim="800000"/>
            <a:headEnd/>
            <a:tailEnd/>
          </a:ln>
        </p:spPr>
      </p:pic>
      <p:sp>
        <p:nvSpPr>
          <p:cNvPr id="67586" name="TextBox 1"/>
          <p:cNvSpPr txBox="1">
            <a:spLocks noChangeArrowheads="1"/>
          </p:cNvSpPr>
          <p:nvPr/>
        </p:nvSpPr>
        <p:spPr bwMode="auto">
          <a:xfrm>
            <a:off x="2209800" y="1905000"/>
            <a:ext cx="3352800" cy="708025"/>
          </a:xfrm>
          <a:prstGeom prst="rect">
            <a:avLst/>
          </a:prstGeom>
          <a:noFill/>
          <a:ln w="9525">
            <a:noFill/>
            <a:miter lim="800000"/>
            <a:headEnd/>
            <a:tailEnd/>
          </a:ln>
        </p:spPr>
        <p:txBody>
          <a:bodyPr>
            <a:spAutoFit/>
          </a:bodyPr>
          <a:lstStyle/>
          <a:p>
            <a:r>
              <a:rPr lang="en-US" sz="4000">
                <a:solidFill>
                  <a:srgbClr val="FF0000"/>
                </a:solidFill>
              </a:rPr>
              <a:t>Trò chơi 2:</a:t>
            </a:r>
          </a:p>
        </p:txBody>
      </p:sp>
    </p:spTree>
  </p:cSld>
  <p:clrMapOvr>
    <a:masterClrMapping/>
  </p:clrMapOvr>
  <p:transition spd="slow">
    <p:checke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descr="6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3555" name="WordArt 3"/>
          <p:cNvSpPr>
            <a:spLocks noChangeArrowheads="1" noChangeShapeType="1" noTextEdit="1"/>
          </p:cNvSpPr>
          <p:nvPr/>
        </p:nvSpPr>
        <p:spPr bwMode="auto">
          <a:xfrm>
            <a:off x="533400" y="1828800"/>
            <a:ext cx="8229600" cy="3276600"/>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Times New Roman"/>
                <a:cs typeface="Times New Roman"/>
              </a:rPr>
              <a:t>  3. Kết thúc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wipe(down)">
                                      <p:cBhvr>
                                        <p:cTn id="7" dur="870">
                                          <p:stCondLst>
                                            <p:cond delay="0"/>
                                          </p:stCondLst>
                                        </p:cTn>
                                        <p:tgtEl>
                                          <p:spTgt spid="23555"/>
                                        </p:tgtEl>
                                      </p:cBhvr>
                                    </p:animEffect>
                                    <p:anim calcmode="lin" valueType="num">
                                      <p:cBhvr>
                                        <p:cTn id="8" dur="2733" tmFilter="0,0; 0.14,0.36; 0.43,0.73; 0.71,0.91; 1.0,1.0">
                                          <p:stCondLst>
                                            <p:cond delay="0"/>
                                          </p:stCondLst>
                                        </p:cTn>
                                        <p:tgtEl>
                                          <p:spTgt spid="23555"/>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23555"/>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23555"/>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23555"/>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23555"/>
                                        </p:tgtEl>
                                        <p:attrNameLst>
                                          <p:attrName>ppt_y</p:attrName>
                                        </p:attrNameLst>
                                      </p:cBhvr>
                                      <p:tavLst>
                                        <p:tav tm="0" fmla="#ppt_y-sin(pi*$)/81">
                                          <p:val>
                                            <p:fltVal val="0"/>
                                          </p:val>
                                        </p:tav>
                                        <p:tav tm="100000">
                                          <p:val>
                                            <p:fltVal val="1"/>
                                          </p:val>
                                        </p:tav>
                                      </p:tavLst>
                                    </p:anim>
                                    <p:animScale>
                                      <p:cBhvr>
                                        <p:cTn id="13" dur="39">
                                          <p:stCondLst>
                                            <p:cond delay="975"/>
                                          </p:stCondLst>
                                        </p:cTn>
                                        <p:tgtEl>
                                          <p:spTgt spid="23555"/>
                                        </p:tgtEl>
                                      </p:cBhvr>
                                      <p:to x="100000" y="60000"/>
                                    </p:animScale>
                                    <p:animScale>
                                      <p:cBhvr>
                                        <p:cTn id="14" dur="249" decel="50000">
                                          <p:stCondLst>
                                            <p:cond delay="1014"/>
                                          </p:stCondLst>
                                        </p:cTn>
                                        <p:tgtEl>
                                          <p:spTgt spid="23555"/>
                                        </p:tgtEl>
                                      </p:cBhvr>
                                      <p:to x="100000" y="100000"/>
                                    </p:animScale>
                                    <p:animScale>
                                      <p:cBhvr>
                                        <p:cTn id="15" dur="39">
                                          <p:stCondLst>
                                            <p:cond delay="1968"/>
                                          </p:stCondLst>
                                        </p:cTn>
                                        <p:tgtEl>
                                          <p:spTgt spid="23555"/>
                                        </p:tgtEl>
                                      </p:cBhvr>
                                      <p:to x="100000" y="80000"/>
                                    </p:animScale>
                                    <p:animScale>
                                      <p:cBhvr>
                                        <p:cTn id="16" dur="249" decel="50000">
                                          <p:stCondLst>
                                            <p:cond delay="2007"/>
                                          </p:stCondLst>
                                        </p:cTn>
                                        <p:tgtEl>
                                          <p:spTgt spid="23555"/>
                                        </p:tgtEl>
                                      </p:cBhvr>
                                      <p:to x="100000" y="100000"/>
                                    </p:animScale>
                                    <p:animScale>
                                      <p:cBhvr>
                                        <p:cTn id="17" dur="39">
                                          <p:stCondLst>
                                            <p:cond delay="2463"/>
                                          </p:stCondLst>
                                        </p:cTn>
                                        <p:tgtEl>
                                          <p:spTgt spid="23555"/>
                                        </p:tgtEl>
                                      </p:cBhvr>
                                      <p:to x="100000" y="90000"/>
                                    </p:animScale>
                                    <p:animScale>
                                      <p:cBhvr>
                                        <p:cTn id="18" dur="249" decel="50000">
                                          <p:stCondLst>
                                            <p:cond delay="2502"/>
                                          </p:stCondLst>
                                        </p:cTn>
                                        <p:tgtEl>
                                          <p:spTgt spid="23555"/>
                                        </p:tgtEl>
                                      </p:cBhvr>
                                      <p:to x="100000" y="100000"/>
                                    </p:animScale>
                                    <p:animScale>
                                      <p:cBhvr>
                                        <p:cTn id="19" dur="39">
                                          <p:stCondLst>
                                            <p:cond delay="2712"/>
                                          </p:stCondLst>
                                        </p:cTn>
                                        <p:tgtEl>
                                          <p:spTgt spid="23555"/>
                                        </p:tgtEl>
                                      </p:cBhvr>
                                      <p:to x="100000" y="95000"/>
                                    </p:animScale>
                                    <p:animScale>
                                      <p:cBhvr>
                                        <p:cTn id="20" dur="249" decel="50000">
                                          <p:stCondLst>
                                            <p:cond delay="2751"/>
                                          </p:stCondLst>
                                        </p:cTn>
                                        <p:tgtEl>
                                          <p:spTgt spid="235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hvidblomst006"/>
          <p:cNvPicPr>
            <a:picLocks noChangeAspect="1" noChangeArrowheads="1" noCrop="1"/>
          </p:cNvPicPr>
          <p:nvPr/>
        </p:nvPicPr>
        <p:blipFill>
          <a:blip r:embed="rId3"/>
          <a:srcRect/>
          <a:stretch>
            <a:fillRect/>
          </a:stretch>
        </p:blipFill>
        <p:spPr bwMode="auto">
          <a:xfrm>
            <a:off x="7081838" y="14288"/>
            <a:ext cx="2062162" cy="2043112"/>
          </a:xfrm>
          <a:prstGeom prst="rect">
            <a:avLst/>
          </a:prstGeom>
          <a:noFill/>
          <a:ln w="9525">
            <a:noFill/>
            <a:miter lim="800000"/>
            <a:headEnd/>
            <a:tailEnd/>
          </a:ln>
        </p:spPr>
      </p:pic>
      <p:pic>
        <p:nvPicPr>
          <p:cNvPr id="16386" name="Picture 3" descr="hvidblomst006"/>
          <p:cNvPicPr>
            <a:picLocks noChangeAspect="1" noChangeArrowheads="1" noCrop="1"/>
          </p:cNvPicPr>
          <p:nvPr/>
        </p:nvPicPr>
        <p:blipFill>
          <a:blip r:embed="rId3"/>
          <a:srcRect/>
          <a:stretch>
            <a:fillRect/>
          </a:stretch>
        </p:blipFill>
        <p:spPr bwMode="auto">
          <a:xfrm>
            <a:off x="7310438" y="5029200"/>
            <a:ext cx="1833562" cy="1817688"/>
          </a:xfrm>
          <a:prstGeom prst="rect">
            <a:avLst/>
          </a:prstGeom>
          <a:noFill/>
          <a:ln w="9525">
            <a:noFill/>
            <a:miter lim="800000"/>
            <a:headEnd/>
            <a:tailEnd/>
          </a:ln>
        </p:spPr>
      </p:pic>
      <p:pic>
        <p:nvPicPr>
          <p:cNvPr id="16387" name="Picture 4" descr="hvidblomst006"/>
          <p:cNvPicPr>
            <a:picLocks noChangeAspect="1" noChangeArrowheads="1" noCrop="1"/>
          </p:cNvPicPr>
          <p:nvPr/>
        </p:nvPicPr>
        <p:blipFill>
          <a:blip r:embed="rId3"/>
          <a:srcRect/>
          <a:stretch>
            <a:fillRect/>
          </a:stretch>
        </p:blipFill>
        <p:spPr bwMode="auto">
          <a:xfrm>
            <a:off x="0" y="5114925"/>
            <a:ext cx="1757363" cy="1743075"/>
          </a:xfrm>
          <a:prstGeom prst="rect">
            <a:avLst/>
          </a:prstGeom>
          <a:noFill/>
          <a:ln w="9525">
            <a:noFill/>
            <a:miter lim="800000"/>
            <a:headEnd/>
            <a:tailEnd/>
          </a:ln>
        </p:spPr>
      </p:pic>
      <p:pic>
        <p:nvPicPr>
          <p:cNvPr id="16388" name="Picture 5" descr="hvidblomst006"/>
          <p:cNvPicPr>
            <a:picLocks noChangeAspect="1" noChangeArrowheads="1" noCrop="1"/>
          </p:cNvPicPr>
          <p:nvPr/>
        </p:nvPicPr>
        <p:blipFill>
          <a:blip r:embed="rId3"/>
          <a:srcRect/>
          <a:stretch>
            <a:fillRect/>
          </a:stretch>
        </p:blipFill>
        <p:spPr bwMode="auto">
          <a:xfrm>
            <a:off x="0" y="11113"/>
            <a:ext cx="1757363" cy="1741487"/>
          </a:xfrm>
          <a:prstGeom prst="rect">
            <a:avLst/>
          </a:prstGeom>
          <a:noFill/>
          <a:ln w="9525">
            <a:noFill/>
            <a:miter lim="800000"/>
            <a:headEnd/>
            <a:tailEnd/>
          </a:ln>
        </p:spPr>
      </p:pic>
      <p:pic>
        <p:nvPicPr>
          <p:cNvPr id="16389" name="Picture 6" descr="na8_c1a"/>
          <p:cNvPicPr>
            <a:picLocks noChangeAspect="1" noChangeArrowheads="1" noCrop="1"/>
          </p:cNvPicPr>
          <p:nvPr/>
        </p:nvPicPr>
        <p:blipFill>
          <a:blip r:embed="rId4"/>
          <a:srcRect/>
          <a:stretch>
            <a:fillRect/>
          </a:stretch>
        </p:blipFill>
        <p:spPr bwMode="auto">
          <a:xfrm>
            <a:off x="2514600" y="0"/>
            <a:ext cx="3686175" cy="895350"/>
          </a:xfrm>
          <a:prstGeom prst="rect">
            <a:avLst/>
          </a:prstGeom>
          <a:noFill/>
          <a:ln w="9525">
            <a:noFill/>
            <a:miter lim="800000"/>
            <a:headEnd/>
            <a:tailEnd/>
          </a:ln>
        </p:spPr>
      </p:pic>
      <p:pic>
        <p:nvPicPr>
          <p:cNvPr id="16390" name="Picture 7" descr="na8_c1a"/>
          <p:cNvPicPr>
            <a:picLocks noChangeAspect="1" noChangeArrowheads="1" noCrop="1"/>
          </p:cNvPicPr>
          <p:nvPr/>
        </p:nvPicPr>
        <p:blipFill>
          <a:blip r:embed="rId4"/>
          <a:srcRect/>
          <a:stretch>
            <a:fillRect/>
          </a:stretch>
        </p:blipFill>
        <p:spPr bwMode="auto">
          <a:xfrm rot="10800000">
            <a:off x="2667000" y="5999163"/>
            <a:ext cx="3533775" cy="858837"/>
          </a:xfrm>
          <a:prstGeom prst="rect">
            <a:avLst/>
          </a:prstGeom>
          <a:noFill/>
          <a:ln w="9525">
            <a:noFill/>
            <a:miter lim="800000"/>
            <a:headEnd/>
            <a:tailEnd/>
          </a:ln>
        </p:spPr>
      </p:pic>
      <p:pic>
        <p:nvPicPr>
          <p:cNvPr id="16391" name="Picture 8" descr="na8_c1a"/>
          <p:cNvPicPr>
            <a:picLocks noChangeAspect="1" noChangeArrowheads="1" noCrop="1"/>
          </p:cNvPicPr>
          <p:nvPr/>
        </p:nvPicPr>
        <p:blipFill>
          <a:blip r:embed="rId4"/>
          <a:srcRect/>
          <a:stretch>
            <a:fillRect/>
          </a:stretch>
        </p:blipFill>
        <p:spPr bwMode="auto">
          <a:xfrm rot="5400000">
            <a:off x="7563644" y="3248819"/>
            <a:ext cx="2543175" cy="617537"/>
          </a:xfrm>
          <a:prstGeom prst="rect">
            <a:avLst/>
          </a:prstGeom>
          <a:noFill/>
          <a:ln w="9525">
            <a:noFill/>
            <a:miter lim="800000"/>
            <a:headEnd/>
            <a:tailEnd/>
          </a:ln>
        </p:spPr>
      </p:pic>
      <p:pic>
        <p:nvPicPr>
          <p:cNvPr id="16392" name="Picture 9" descr="na8_c1a"/>
          <p:cNvPicPr>
            <a:picLocks noChangeAspect="1" noChangeArrowheads="1" noCrop="1"/>
          </p:cNvPicPr>
          <p:nvPr/>
        </p:nvPicPr>
        <p:blipFill>
          <a:blip r:embed="rId4"/>
          <a:srcRect/>
          <a:stretch>
            <a:fillRect/>
          </a:stretch>
        </p:blipFill>
        <p:spPr bwMode="auto">
          <a:xfrm rot="-5400000">
            <a:off x="-875506" y="3161506"/>
            <a:ext cx="2514600" cy="611188"/>
          </a:xfrm>
          <a:prstGeom prst="rect">
            <a:avLst/>
          </a:prstGeom>
          <a:noFill/>
          <a:ln w="9525">
            <a:noFill/>
            <a:miter lim="800000"/>
            <a:headEnd/>
            <a:tailEnd/>
          </a:ln>
        </p:spPr>
      </p:pic>
      <p:sp>
        <p:nvSpPr>
          <p:cNvPr id="18442" name="Text Box 10"/>
          <p:cNvSpPr txBox="1">
            <a:spLocks noChangeArrowheads="1"/>
          </p:cNvSpPr>
          <p:nvPr/>
        </p:nvSpPr>
        <p:spPr bwMode="auto">
          <a:xfrm>
            <a:off x="1062038" y="1003300"/>
            <a:ext cx="6938962" cy="7591425"/>
          </a:xfrm>
          <a:prstGeom prst="rect">
            <a:avLst/>
          </a:prstGeom>
          <a:noFill/>
          <a:ln>
            <a:noFill/>
          </a:ln>
          <a:extLst/>
        </p:spPr>
        <p:txBody>
          <a:bodyPr>
            <a:spAutoFit/>
          </a:bodyPr>
          <a:lstStyle>
            <a:lvl1pPr eaLnBrk="0" hangingPunct="0">
              <a:defRPr>
                <a:solidFill>
                  <a:schemeClr val="tx1"/>
                </a:solidFill>
                <a:latin typeface=".VnAvant" pitchFamily="34" charset="0"/>
              </a:defRPr>
            </a:lvl1pPr>
            <a:lvl2pPr marL="742950" indent="-285750" eaLnBrk="0" hangingPunct="0">
              <a:defRPr>
                <a:solidFill>
                  <a:schemeClr val="tx1"/>
                </a:solidFill>
                <a:latin typeface=".VnAvant" pitchFamily="34" charset="0"/>
              </a:defRPr>
            </a:lvl2pPr>
            <a:lvl3pPr marL="1143000" indent="-228600" eaLnBrk="0" hangingPunct="0">
              <a:defRPr>
                <a:solidFill>
                  <a:schemeClr val="tx1"/>
                </a:solidFill>
                <a:latin typeface=".VnAvant" pitchFamily="34" charset="0"/>
              </a:defRPr>
            </a:lvl3pPr>
            <a:lvl4pPr marL="1600200" indent="-228600" eaLnBrk="0" hangingPunct="0">
              <a:defRPr>
                <a:solidFill>
                  <a:schemeClr val="tx1"/>
                </a:solidFill>
                <a:latin typeface=".VnAvant" pitchFamily="34" charset="0"/>
              </a:defRPr>
            </a:lvl4pPr>
            <a:lvl5pPr marL="2057400" indent="-228600" eaLnBrk="0" hangingPunct="0">
              <a:defRPr>
                <a:solidFill>
                  <a:schemeClr val="tx1"/>
                </a:solidFill>
                <a:latin typeface=".VnAvant" pitchFamily="34" charset="0"/>
              </a:defRPr>
            </a:lvl5pPr>
            <a:lvl6pPr marL="2514600" indent="-228600" eaLnBrk="0" fontAlgn="base" hangingPunct="0">
              <a:spcBef>
                <a:spcPct val="0"/>
              </a:spcBef>
              <a:spcAft>
                <a:spcPct val="0"/>
              </a:spcAft>
              <a:defRPr>
                <a:solidFill>
                  <a:schemeClr val="tx1"/>
                </a:solidFill>
                <a:latin typeface=".VnAvant" pitchFamily="34" charset="0"/>
              </a:defRPr>
            </a:lvl6pPr>
            <a:lvl7pPr marL="2971800" indent="-228600" eaLnBrk="0" fontAlgn="base" hangingPunct="0">
              <a:spcBef>
                <a:spcPct val="0"/>
              </a:spcBef>
              <a:spcAft>
                <a:spcPct val="0"/>
              </a:spcAft>
              <a:defRPr>
                <a:solidFill>
                  <a:schemeClr val="tx1"/>
                </a:solidFill>
                <a:latin typeface=".VnAvant" pitchFamily="34" charset="0"/>
              </a:defRPr>
            </a:lvl7pPr>
            <a:lvl8pPr marL="3429000" indent="-228600" eaLnBrk="0" fontAlgn="base" hangingPunct="0">
              <a:spcBef>
                <a:spcPct val="0"/>
              </a:spcBef>
              <a:spcAft>
                <a:spcPct val="0"/>
              </a:spcAft>
              <a:defRPr>
                <a:solidFill>
                  <a:schemeClr val="tx1"/>
                </a:solidFill>
                <a:latin typeface=".VnAvant" pitchFamily="34" charset="0"/>
              </a:defRPr>
            </a:lvl8pPr>
            <a:lvl9pPr marL="3886200" indent="-228600" eaLnBrk="0" fontAlgn="base" hangingPunct="0">
              <a:spcBef>
                <a:spcPct val="0"/>
              </a:spcBef>
              <a:spcAft>
                <a:spcPct val="0"/>
              </a:spcAft>
              <a:defRPr>
                <a:solidFill>
                  <a:schemeClr val="tx1"/>
                </a:solidFill>
                <a:latin typeface=".VnAvant" pitchFamily="34" charset="0"/>
              </a:defRPr>
            </a:lvl9pPr>
          </a:lstStyle>
          <a:p>
            <a:pPr algn="ctr"/>
            <a:r>
              <a:rPr lang="en-US" sz="3200" b="1" dirty="0" smtClean="0">
                <a:solidFill>
                  <a:srgbClr val="7030A0"/>
                </a:solidFill>
                <a:latin typeface="Times New Roman" panose="02020603050405020304" pitchFamily="18" charset="0"/>
                <a:cs typeface="Times New Roman" panose="02020603050405020304" pitchFamily="18" charset="0"/>
              </a:rPr>
              <a:t>CHUẨN BỊ</a:t>
            </a:r>
            <a:endParaRPr lang="en-US" sz="3200" b="1" dirty="0">
              <a:solidFill>
                <a:srgbClr val="7030A0"/>
              </a:solidFill>
              <a:latin typeface="Times New Roman" panose="02020603050405020304" pitchFamily="18" charset="0"/>
              <a:cs typeface="Times New Roman" panose="02020603050405020304" pitchFamily="18" charset="0"/>
            </a:endParaRPr>
          </a:p>
          <a:p>
            <a:pPr marL="457200">
              <a:lnSpc>
                <a:spcPct val="115000"/>
              </a:lnSpc>
              <a:spcAft>
                <a:spcPts val="0"/>
              </a:spcAft>
              <a:defRPr/>
            </a:pPr>
            <a:r>
              <a:rPr lang="en-US" sz="2800" b="1" dirty="0" smtClean="0">
                <a:solidFill>
                  <a:srgbClr val="7030A0"/>
                </a:solidFill>
                <a:latin typeface="VNI-Times" pitchFamily="2" charset="0"/>
              </a:rPr>
              <a:t> </a:t>
            </a:r>
            <a:r>
              <a:rPr lang="en-US" sz="2800" dirty="0" smtClean="0">
                <a:solidFill>
                  <a:srgbClr val="7030A0"/>
                </a:solidFill>
                <a:latin typeface="Arial" charset="0"/>
              </a:rPr>
              <a:t> </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Đồ</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dùng</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của</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trẻ</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Tranh</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lô</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tô</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sản</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phẩm</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của</a:t>
            </a:r>
            <a:r>
              <a:rPr lang="fr-FR" sz="2800" dirty="0">
                <a:solidFill>
                  <a:srgbClr val="7030A0"/>
                </a:solidFill>
                <a:latin typeface="Times New Roman"/>
                <a:ea typeface="Arial"/>
                <a:cs typeface="Times New Roman"/>
              </a:rPr>
              <a:t> 1 </a:t>
            </a:r>
            <a:r>
              <a:rPr lang="fr-FR" sz="2800" dirty="0" err="1">
                <a:solidFill>
                  <a:srgbClr val="7030A0"/>
                </a:solidFill>
                <a:latin typeface="Times New Roman"/>
                <a:ea typeface="Arial"/>
                <a:cs typeface="Times New Roman"/>
              </a:rPr>
              <a:t>số</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nghề</a:t>
            </a:r>
            <a:endParaRPr lang="en-US" sz="2000" dirty="0">
              <a:solidFill>
                <a:srgbClr val="7030A0"/>
              </a:solidFill>
              <a:latin typeface="Arial"/>
              <a:ea typeface="Arial"/>
              <a:cs typeface="Times New Roman"/>
            </a:endParaRPr>
          </a:p>
          <a:p>
            <a:pPr marL="457200">
              <a:lnSpc>
                <a:spcPct val="115000"/>
              </a:lnSpc>
              <a:spcAft>
                <a:spcPts val="0"/>
              </a:spcAft>
              <a:defRPr/>
            </a:pP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Đồ</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dùng</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của</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cô</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Tranh</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nghề</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trồng</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trọt</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thợ</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mộc</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thợ</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may</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thợ</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xây</a:t>
            </a:r>
            <a:r>
              <a:rPr lang="fr-FR" sz="2800" dirty="0">
                <a:solidFill>
                  <a:srgbClr val="7030A0"/>
                </a:solidFill>
                <a:latin typeface="Times New Roman"/>
                <a:ea typeface="Arial"/>
                <a:cs typeface="Times New Roman"/>
              </a:rPr>
              <a:t>…</a:t>
            </a:r>
            <a:endParaRPr lang="en-US" sz="2000" dirty="0">
              <a:solidFill>
                <a:srgbClr val="7030A0"/>
              </a:solidFill>
              <a:latin typeface="Arial"/>
              <a:ea typeface="Arial"/>
              <a:cs typeface="Times New Roman"/>
            </a:endParaRPr>
          </a:p>
          <a:p>
            <a:pPr marL="457200">
              <a:lnSpc>
                <a:spcPct val="115000"/>
              </a:lnSpc>
              <a:spcAft>
                <a:spcPts val="1000"/>
              </a:spcAft>
              <a:defRPr/>
            </a:pPr>
            <a:r>
              <a:rPr lang="fr-FR" sz="2800" dirty="0" err="1">
                <a:solidFill>
                  <a:srgbClr val="7030A0"/>
                </a:solidFill>
                <a:latin typeface="Times New Roman"/>
                <a:ea typeface="Arial"/>
                <a:cs typeface="Times New Roman"/>
              </a:rPr>
              <a:t>Bài</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hát</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bài</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thơ</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về</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các</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nghề</a:t>
            </a:r>
            <a:endParaRPr lang="en-US" sz="2000" dirty="0">
              <a:solidFill>
                <a:srgbClr val="7030A0"/>
              </a:solidFill>
              <a:latin typeface="Arial"/>
              <a:ea typeface="Arial"/>
              <a:cs typeface="Times New Roman"/>
            </a:endParaRPr>
          </a:p>
          <a:p>
            <a:pPr eaLnBrk="1" hangingPunct="1">
              <a:defRPr/>
            </a:pPr>
            <a:endParaRPr lang="en-US" sz="2800" dirty="0" smtClean="0">
              <a:solidFill>
                <a:srgbClr val="00B050"/>
              </a:solidFill>
              <a:latin typeface="Arial" charset="0"/>
            </a:endParaRPr>
          </a:p>
          <a:p>
            <a:pPr eaLnBrk="1" hangingPunct="1">
              <a:spcBef>
                <a:spcPct val="50000"/>
              </a:spcBef>
              <a:buFontTx/>
              <a:buChar char="-"/>
              <a:defRPr/>
            </a:pPr>
            <a:endParaRPr lang="en-US" sz="2800" dirty="0" smtClean="0">
              <a:solidFill>
                <a:srgbClr val="3333FF"/>
              </a:solidFill>
              <a:latin typeface=".VnTime" pitchFamily="34" charset="0"/>
            </a:endParaRPr>
          </a:p>
          <a:p>
            <a:pPr eaLnBrk="1" hangingPunct="1">
              <a:spcBef>
                <a:spcPct val="50000"/>
              </a:spcBef>
              <a:defRPr/>
            </a:pPr>
            <a:r>
              <a:rPr lang="en-US" sz="3200" b="1" dirty="0" smtClean="0">
                <a:solidFill>
                  <a:srgbClr val="3333FF"/>
                </a:solidFill>
                <a:latin typeface="VNI-Times" pitchFamily="2" charset="0"/>
              </a:rPr>
              <a:t> </a:t>
            </a:r>
          </a:p>
          <a:p>
            <a:pPr eaLnBrk="1" hangingPunct="1">
              <a:spcBef>
                <a:spcPct val="50000"/>
              </a:spcBef>
              <a:buFontTx/>
              <a:buChar char="-"/>
              <a:defRPr/>
            </a:pPr>
            <a:endParaRPr lang="en-US" sz="3200" b="1" dirty="0" smtClean="0">
              <a:solidFill>
                <a:srgbClr val="3333FF"/>
              </a:solidFill>
              <a:latin typeface="VNI-Times" pitchFamily="2" charset="0"/>
            </a:endParaRPr>
          </a:p>
          <a:p>
            <a:pPr eaLnBrk="1" hangingPunct="1">
              <a:spcBef>
                <a:spcPct val="50000"/>
              </a:spcBef>
              <a:buFontTx/>
              <a:buChar char="-"/>
              <a:defRPr/>
            </a:pPr>
            <a:endParaRPr lang="en-US" sz="4000" b="1" dirty="0" smtClean="0">
              <a:solidFill>
                <a:srgbClr val="3333FF"/>
              </a:solidFill>
              <a:latin typeface="VNI-Times" pitchFamily="2" charset="0"/>
            </a:endParaRPr>
          </a:p>
          <a:p>
            <a:pPr eaLnBrk="1" hangingPunct="1">
              <a:spcBef>
                <a:spcPct val="50000"/>
              </a:spcBef>
              <a:defRPr/>
            </a:pPr>
            <a:endParaRPr lang="en-US" sz="4000" b="1" dirty="0" smtClean="0">
              <a:solidFill>
                <a:srgbClr val="3333FF"/>
              </a:solidFill>
              <a:latin typeface="VNI-Times" pitchFamily="2" charset="0"/>
            </a:endParaRPr>
          </a:p>
        </p:txBody>
      </p:sp>
      <p:pic>
        <p:nvPicPr>
          <p:cNvPr id="18443" name="j0211999.wav">
            <a:hlinkClick r:id="" action="ppaction://media"/>
          </p:cNvPr>
          <p:cNvPicPr>
            <a:picLocks noRot="1" noChangeAspect="1" noChangeArrowheads="1"/>
          </p:cNvPicPr>
          <p:nvPr>
            <a:wavAudioFile r:embed="rId1" name="j0214098.wav"/>
          </p:nvPr>
        </p:nvPicPr>
        <p:blipFill>
          <a:blip r:embed="rId5"/>
          <a:srcRect/>
          <a:stretch>
            <a:fillRect/>
          </a:stretch>
        </p:blipFill>
        <p:spPr bwMode="auto">
          <a:xfrm>
            <a:off x="8458200" y="6400800"/>
            <a:ext cx="304800" cy="304800"/>
          </a:xfrm>
          <a:prstGeom prst="rect">
            <a:avLst/>
          </a:prstGeom>
          <a:noFill/>
          <a:ln w="9525">
            <a:noFill/>
            <a:miter lim="800000"/>
            <a:headEnd/>
            <a:tailEnd/>
          </a:ln>
        </p:spPr>
      </p:pic>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8442"/>
                                        </p:tgtEl>
                                        <p:attrNameLst>
                                          <p:attrName>style.visibility</p:attrName>
                                        </p:attrNameLst>
                                      </p:cBhvr>
                                      <p:to>
                                        <p:strVal val="visible"/>
                                      </p:to>
                                    </p:set>
                                    <p:animEffect transition="in" filter="fade">
                                      <p:cBhvr>
                                        <p:cTn id="7" dur="2000"/>
                                        <p:tgtEl>
                                          <p:spTgt spid="18442"/>
                                        </p:tgtEl>
                                      </p:cBhvr>
                                    </p:animEffect>
                                    <p:anim calcmode="lin" valueType="num">
                                      <p:cBhvr>
                                        <p:cTn id="8" dur="2000" fill="hold"/>
                                        <p:tgtEl>
                                          <p:spTgt spid="18442"/>
                                        </p:tgtEl>
                                        <p:attrNameLst>
                                          <p:attrName>ppt_x</p:attrName>
                                        </p:attrNameLst>
                                      </p:cBhvr>
                                      <p:tavLst>
                                        <p:tav tm="0">
                                          <p:val>
                                            <p:strVal val="#ppt_x"/>
                                          </p:val>
                                        </p:tav>
                                        <p:tav tm="100000">
                                          <p:val>
                                            <p:strVal val="#ppt_x"/>
                                          </p:val>
                                        </p:tav>
                                      </p:tavLst>
                                    </p:anim>
                                    <p:anim calcmode="lin" valueType="num">
                                      <p:cBhvr>
                                        <p:cTn id="9" dur="2000" fill="hold"/>
                                        <p:tgtEl>
                                          <p:spTgt spid="184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18443"/>
                </p:tgtEl>
              </p:cMediaNode>
            </p:audio>
          </p:childTnLst>
        </p:cTn>
      </p:par>
    </p:tnLst>
    <p:bldLst>
      <p:bldP spid="184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p:txBody>
          <a:bodyPr/>
          <a:lstStyle/>
          <a:p>
            <a:pPr eaLnBrk="1" hangingPunct="1"/>
            <a:r>
              <a:rPr lang="en-US" sz="4000" smtClean="0"/>
              <a:t>ổn định tổ cgức trò chuyện về chủ đề</a:t>
            </a:r>
          </a:p>
        </p:txBody>
      </p:sp>
      <p:pic>
        <p:nvPicPr>
          <p:cNvPr id="17410" name="Picture 3" descr="nen4"/>
          <p:cNvPicPr>
            <a:picLocks noGrp="1" noChangeAspect="1" noChangeArrowheads="1"/>
          </p:cNvPicPr>
          <p:nvPr>
            <p:ph type="body" idx="4294967295"/>
          </p:nvPr>
        </p:nvPicPr>
        <p:blipFill>
          <a:blip r:embed="rId2"/>
          <a:srcRect/>
          <a:stretch>
            <a:fillRect/>
          </a:stretch>
        </p:blipFill>
        <p:spPr>
          <a:xfrm>
            <a:off x="0" y="0"/>
            <a:ext cx="9144000" cy="6858000"/>
          </a:xfrm>
        </p:spPr>
      </p:pic>
      <p:pic>
        <p:nvPicPr>
          <p:cNvPr id="17411" name="Picture 4" descr="nha"/>
          <p:cNvPicPr>
            <a:picLocks noChangeAspect="1" noChangeArrowheads="1"/>
          </p:cNvPicPr>
          <p:nvPr/>
        </p:nvPicPr>
        <p:blipFill>
          <a:blip r:embed="rId3"/>
          <a:srcRect/>
          <a:stretch>
            <a:fillRect/>
          </a:stretch>
        </p:blipFill>
        <p:spPr bwMode="auto">
          <a:xfrm>
            <a:off x="4724400" y="2438400"/>
            <a:ext cx="3886200" cy="3759200"/>
          </a:xfrm>
          <a:prstGeom prst="rect">
            <a:avLst/>
          </a:prstGeom>
          <a:noFill/>
          <a:ln w="9525">
            <a:noFill/>
            <a:miter lim="800000"/>
            <a:headEnd/>
            <a:tailEnd/>
          </a:ln>
        </p:spPr>
      </p:pic>
      <p:pic>
        <p:nvPicPr>
          <p:cNvPr id="17412" name="Picture 5" descr="h2"/>
          <p:cNvPicPr>
            <a:picLocks noChangeAspect="1" noChangeArrowheads="1" noCrop="1"/>
          </p:cNvPicPr>
          <p:nvPr/>
        </p:nvPicPr>
        <p:blipFill>
          <a:blip r:embed="rId4"/>
          <a:srcRect/>
          <a:stretch>
            <a:fillRect/>
          </a:stretch>
        </p:blipFill>
        <p:spPr bwMode="auto">
          <a:xfrm>
            <a:off x="3048000" y="5410200"/>
            <a:ext cx="1295400" cy="1295400"/>
          </a:xfrm>
          <a:prstGeom prst="rect">
            <a:avLst/>
          </a:prstGeom>
          <a:noFill/>
          <a:ln w="9525">
            <a:noFill/>
            <a:miter lim="800000"/>
            <a:headEnd/>
            <a:tailEnd/>
          </a:ln>
        </p:spPr>
      </p:pic>
      <p:pic>
        <p:nvPicPr>
          <p:cNvPr id="17413" name="Picture 6" descr="h2"/>
          <p:cNvPicPr>
            <a:picLocks noChangeAspect="1" noChangeArrowheads="1" noCrop="1"/>
          </p:cNvPicPr>
          <p:nvPr/>
        </p:nvPicPr>
        <p:blipFill>
          <a:blip r:embed="rId5"/>
          <a:srcRect/>
          <a:stretch>
            <a:fillRect/>
          </a:stretch>
        </p:blipFill>
        <p:spPr bwMode="auto">
          <a:xfrm>
            <a:off x="838200" y="4876800"/>
            <a:ext cx="381000" cy="381000"/>
          </a:xfrm>
          <a:prstGeom prst="rect">
            <a:avLst/>
          </a:prstGeom>
          <a:noFill/>
          <a:ln w="9525">
            <a:noFill/>
            <a:miter lim="800000"/>
            <a:headEnd/>
            <a:tailEnd/>
          </a:ln>
        </p:spPr>
      </p:pic>
      <p:pic>
        <p:nvPicPr>
          <p:cNvPr id="17414" name="Picture 7" descr="h2"/>
          <p:cNvPicPr>
            <a:picLocks noChangeAspect="1" noChangeArrowheads="1" noCrop="1"/>
          </p:cNvPicPr>
          <p:nvPr/>
        </p:nvPicPr>
        <p:blipFill>
          <a:blip r:embed="rId5"/>
          <a:srcRect/>
          <a:stretch>
            <a:fillRect/>
          </a:stretch>
        </p:blipFill>
        <p:spPr bwMode="auto">
          <a:xfrm>
            <a:off x="304800" y="5638800"/>
            <a:ext cx="381000" cy="381000"/>
          </a:xfrm>
          <a:prstGeom prst="rect">
            <a:avLst/>
          </a:prstGeom>
          <a:noFill/>
          <a:ln w="9525">
            <a:noFill/>
            <a:miter lim="800000"/>
            <a:headEnd/>
            <a:tailEnd/>
          </a:ln>
        </p:spPr>
      </p:pic>
      <p:pic>
        <p:nvPicPr>
          <p:cNvPr id="17415" name="Picture 8" descr="h2"/>
          <p:cNvPicPr>
            <a:picLocks noChangeAspect="1" noChangeArrowheads="1" noCrop="1"/>
          </p:cNvPicPr>
          <p:nvPr/>
        </p:nvPicPr>
        <p:blipFill>
          <a:blip r:embed="rId5"/>
          <a:srcRect/>
          <a:stretch>
            <a:fillRect/>
          </a:stretch>
        </p:blipFill>
        <p:spPr bwMode="auto">
          <a:xfrm>
            <a:off x="1371600" y="5257800"/>
            <a:ext cx="381000" cy="381000"/>
          </a:xfrm>
          <a:prstGeom prst="rect">
            <a:avLst/>
          </a:prstGeom>
          <a:noFill/>
          <a:ln w="9525">
            <a:noFill/>
            <a:miter lim="800000"/>
            <a:headEnd/>
            <a:tailEnd/>
          </a:ln>
        </p:spPr>
      </p:pic>
      <p:sp>
        <p:nvSpPr>
          <p:cNvPr id="52233" name="AutoShape 9"/>
          <p:cNvSpPr>
            <a:spLocks noChangeArrowheads="1"/>
          </p:cNvSpPr>
          <p:nvPr/>
        </p:nvSpPr>
        <p:spPr bwMode="auto">
          <a:xfrm>
            <a:off x="7467600" y="304800"/>
            <a:ext cx="1447800" cy="1219200"/>
          </a:xfrm>
          <a:prstGeom prst="sun">
            <a:avLst>
              <a:gd name="adj" fmla="val 25000"/>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pic>
        <p:nvPicPr>
          <p:cNvPr id="17417" name="Picture 10" descr="h6"/>
          <p:cNvPicPr>
            <a:picLocks noChangeAspect="1" noChangeArrowheads="1" noCrop="1"/>
          </p:cNvPicPr>
          <p:nvPr/>
        </p:nvPicPr>
        <p:blipFill>
          <a:blip r:embed="rId6"/>
          <a:srcRect/>
          <a:stretch>
            <a:fillRect/>
          </a:stretch>
        </p:blipFill>
        <p:spPr bwMode="auto">
          <a:xfrm>
            <a:off x="4038600" y="4343400"/>
            <a:ext cx="522288" cy="1009650"/>
          </a:xfrm>
          <a:prstGeom prst="rect">
            <a:avLst/>
          </a:prstGeom>
          <a:noFill/>
          <a:ln w="9525">
            <a:noFill/>
            <a:miter lim="800000"/>
            <a:headEnd/>
            <a:tailEnd/>
          </a:ln>
        </p:spPr>
      </p:pic>
      <p:pic>
        <p:nvPicPr>
          <p:cNvPr id="17418" name="Picture 11" descr="h2"/>
          <p:cNvPicPr>
            <a:picLocks noChangeAspect="1" noChangeArrowheads="1" noCrop="1"/>
          </p:cNvPicPr>
          <p:nvPr/>
        </p:nvPicPr>
        <p:blipFill>
          <a:blip r:embed="rId4"/>
          <a:srcRect/>
          <a:stretch>
            <a:fillRect/>
          </a:stretch>
        </p:blipFill>
        <p:spPr bwMode="auto">
          <a:xfrm>
            <a:off x="2895600" y="4572000"/>
            <a:ext cx="685800" cy="685800"/>
          </a:xfrm>
          <a:prstGeom prst="rect">
            <a:avLst/>
          </a:prstGeom>
          <a:noFill/>
          <a:ln w="9525">
            <a:noFill/>
            <a:miter lim="800000"/>
            <a:headEnd/>
            <a:tailEnd/>
          </a:ln>
        </p:spPr>
      </p:pic>
      <p:pic>
        <p:nvPicPr>
          <p:cNvPr id="17419" name="Picture 12" descr="h5"/>
          <p:cNvPicPr>
            <a:picLocks noChangeAspect="1" noChangeArrowheads="1" noCrop="1"/>
          </p:cNvPicPr>
          <p:nvPr/>
        </p:nvPicPr>
        <p:blipFill>
          <a:blip r:embed="rId7"/>
          <a:srcRect/>
          <a:stretch>
            <a:fillRect/>
          </a:stretch>
        </p:blipFill>
        <p:spPr bwMode="auto">
          <a:xfrm>
            <a:off x="8464550" y="4495800"/>
            <a:ext cx="679450" cy="2362200"/>
          </a:xfrm>
          <a:prstGeom prst="rect">
            <a:avLst/>
          </a:prstGeom>
          <a:noFill/>
          <a:ln w="9525">
            <a:noFill/>
            <a:miter lim="800000"/>
            <a:headEnd/>
            <a:tailEnd/>
          </a:ln>
        </p:spPr>
      </p:pic>
      <p:sp>
        <p:nvSpPr>
          <p:cNvPr id="17420" name="Rectangle 13"/>
          <p:cNvSpPr>
            <a:spLocks noChangeArrowheads="1"/>
          </p:cNvSpPr>
          <p:nvPr/>
        </p:nvSpPr>
        <p:spPr bwMode="auto">
          <a:xfrm>
            <a:off x="762000" y="533400"/>
            <a:ext cx="8042275" cy="2616200"/>
          </a:xfrm>
          <a:prstGeom prst="rect">
            <a:avLst/>
          </a:prstGeom>
          <a:noFill/>
          <a:ln w="9525">
            <a:noFill/>
            <a:miter lim="800000"/>
            <a:headEnd/>
            <a:tailEnd/>
          </a:ln>
        </p:spPr>
        <p:txBody>
          <a:bodyPr>
            <a:spAutoFit/>
          </a:bodyPr>
          <a:lstStyle/>
          <a:p>
            <a:pPr eaLnBrk="0" hangingPunct="0"/>
            <a:r>
              <a:rPr lang="en-US" sz="3600" b="1">
                <a:solidFill>
                  <a:srgbClr val="000000"/>
                </a:solidFill>
                <a:latin typeface=".VnTimeH" pitchFamily="34" charset="0"/>
                <a:cs typeface="Times New Roman" pitchFamily="18" charset="0"/>
              </a:rPr>
              <a:t> </a:t>
            </a:r>
            <a:r>
              <a:rPr lang="en-US" sz="3600" b="1">
                <a:solidFill>
                  <a:srgbClr val="000000"/>
                </a:solidFill>
                <a:latin typeface="Times New Roman" pitchFamily="18" charset="0"/>
                <a:cs typeface="Times New Roman" pitchFamily="18" charset="0"/>
              </a:rPr>
              <a:t>TIẾN HÀNH</a:t>
            </a:r>
            <a:endParaRPr lang="en-US" sz="3600" b="1">
              <a:solidFill>
                <a:srgbClr val="000000"/>
              </a:solidFill>
              <a:latin typeface=".VnTimeH" pitchFamily="34" charset="0"/>
              <a:cs typeface="Times New Roman" pitchFamily="18" charset="0"/>
            </a:endParaRPr>
          </a:p>
          <a:p>
            <a:pPr eaLnBrk="0" hangingPunct="0"/>
            <a:endParaRPr lang="en-US" sz="3600" b="1">
              <a:solidFill>
                <a:srgbClr val="000000"/>
              </a:solidFill>
              <a:latin typeface=".VnTimeH" pitchFamily="34" charset="0"/>
              <a:cs typeface="Times New Roman" pitchFamily="18" charset="0"/>
            </a:endParaRPr>
          </a:p>
          <a:p>
            <a:pPr eaLnBrk="0" hangingPunct="0"/>
            <a:r>
              <a:rPr lang="en-US" sz="3600" b="1">
                <a:solidFill>
                  <a:srgbClr val="000000"/>
                </a:solidFill>
                <a:latin typeface=".VnTimeH" pitchFamily="34" charset="0"/>
                <a:cs typeface="Times New Roman" pitchFamily="18" charset="0"/>
              </a:rPr>
              <a:t>* </a:t>
            </a:r>
            <a:r>
              <a:rPr lang="en-US" sz="3600" b="1">
                <a:solidFill>
                  <a:srgbClr val="000000"/>
                </a:solidFill>
                <a:latin typeface="Times New Roman" pitchFamily="18" charset="0"/>
                <a:cs typeface="Times New Roman" pitchFamily="18" charset="0"/>
              </a:rPr>
              <a:t>1: Gây hứng thú</a:t>
            </a:r>
            <a:endParaRPr lang="en-US" sz="3600" b="1">
              <a:solidFill>
                <a:srgbClr val="000000"/>
              </a:solidFill>
              <a:latin typeface=".VnTimeH" pitchFamily="34" charset="0"/>
            </a:endParaRPr>
          </a:p>
          <a:p>
            <a:pPr eaLnBrk="0" hangingPunct="0"/>
            <a:r>
              <a:rPr lang="en-US" sz="2800" b="1">
                <a:solidFill>
                  <a:srgbClr val="000000"/>
                </a:solidFill>
                <a:latin typeface=".VnTime" pitchFamily="34" charset="0"/>
              </a:rPr>
              <a:t>  </a:t>
            </a:r>
            <a:r>
              <a:rPr lang="en-US" sz="2800">
                <a:solidFill>
                  <a:srgbClr val="000000"/>
                </a:solidFill>
                <a:latin typeface="Times New Roman" pitchFamily="18" charset="0"/>
                <a:cs typeface="Times New Roman" pitchFamily="18" charset="0"/>
              </a:rPr>
              <a:t>Cô cho trẻ hát bài :“Cháu yêu cô chú công nhân”.</a:t>
            </a:r>
            <a:br>
              <a:rPr lang="en-US" sz="2800">
                <a:solidFill>
                  <a:srgbClr val="000000"/>
                </a:solidFill>
                <a:latin typeface="Times New Roman" pitchFamily="18" charset="0"/>
                <a:cs typeface="Times New Roman" pitchFamily="18" charset="0"/>
              </a:rPr>
            </a:br>
            <a:endParaRPr lang="en-US" sz="2800" b="1">
              <a:solidFill>
                <a:srgbClr val="000000"/>
              </a:solidFill>
              <a:latin typeface=".VnTime" pitchFamily="34" charset="0"/>
            </a:endParaRPr>
          </a:p>
        </p:txBody>
      </p:sp>
      <p:pic>
        <p:nvPicPr>
          <p:cNvPr id="52238" name="Picture 14" descr="s_f_01_589_01_02"/>
          <p:cNvPicPr>
            <a:picLocks noChangeAspect="1" noChangeArrowheads="1" noCrop="1"/>
          </p:cNvPicPr>
          <p:nvPr/>
        </p:nvPicPr>
        <p:blipFill>
          <a:blip r:embed="rId8"/>
          <a:srcRect/>
          <a:stretch>
            <a:fillRect/>
          </a:stretch>
        </p:blipFill>
        <p:spPr bwMode="auto">
          <a:xfrm>
            <a:off x="5562600" y="4648200"/>
            <a:ext cx="2032000" cy="2438400"/>
          </a:xfrm>
          <a:prstGeom prst="rect">
            <a:avLst/>
          </a:prstGeom>
          <a:noFill/>
          <a:ln w="9525">
            <a:noFill/>
            <a:miter lim="800000"/>
            <a:headEnd/>
            <a:tailEnd/>
          </a:ln>
        </p:spPr>
      </p:pic>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fill="hold" grpId="0" nodeType="withEffect">
                                  <p:stCondLst>
                                    <p:cond delay="0"/>
                                  </p:stCondLst>
                                  <p:childTnLst>
                                    <p:animScale>
                                      <p:cBhvr>
                                        <p:cTn id="6" dur="2000" fill="hold"/>
                                        <p:tgtEl>
                                          <p:spTgt spid="52233"/>
                                        </p:tgtEl>
                                      </p:cBhvr>
                                      <p:by x="150000" y="150000"/>
                                    </p:animScale>
                                  </p:childTnLst>
                                </p:cTn>
                              </p:par>
                              <p:par>
                                <p:cTn id="7" presetID="5" presetClass="entr" presetSubtype="10" fill="hold" nodeType="withEffect">
                                  <p:stCondLst>
                                    <p:cond delay="0"/>
                                  </p:stCondLst>
                                  <p:childTnLst>
                                    <p:set>
                                      <p:cBhvr>
                                        <p:cTn id="8" dur="1" fill="hold">
                                          <p:stCondLst>
                                            <p:cond delay="0"/>
                                          </p:stCondLst>
                                        </p:cTn>
                                        <p:tgtEl>
                                          <p:spTgt spid="52238"/>
                                        </p:tgtEl>
                                        <p:attrNameLst>
                                          <p:attrName>style.visibility</p:attrName>
                                        </p:attrNameLst>
                                      </p:cBhvr>
                                      <p:to>
                                        <p:strVal val="visible"/>
                                      </p:to>
                                    </p:set>
                                    <p:animEffect transition="in" filter="checkerboard(across)">
                                      <p:cBhvr>
                                        <p:cTn id="9" dur="500"/>
                                        <p:tgtEl>
                                          <p:spTgt spid="52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457200" y="2743200"/>
            <a:ext cx="8229600" cy="1143000"/>
          </a:xfrm>
        </p:spPr>
        <p:txBody>
          <a:bodyPr/>
          <a:lstStyle/>
          <a:p>
            <a:pPr algn="l" eaLnBrk="1" hangingPunct="1">
              <a:defRPr/>
            </a:pP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Cô</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đố</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Bài</a:t>
            </a:r>
            <a:r>
              <a:rPr lang="en-US" sz="2800" dirty="0" smtClean="0">
                <a:solidFill>
                  <a:srgbClr val="7030A0"/>
                </a:solidFill>
                <a:latin typeface="Times New Roman" pitchFamily="18" charset="0"/>
                <a:cs typeface="Times New Roman" pitchFamily="18" charset="0"/>
              </a:rPr>
              <a:t> con </a:t>
            </a:r>
            <a:r>
              <a:rPr lang="en-US" sz="2800" dirty="0" err="1" smtClean="0">
                <a:solidFill>
                  <a:srgbClr val="7030A0"/>
                </a:solidFill>
                <a:latin typeface="Times New Roman" pitchFamily="18" charset="0"/>
                <a:cs typeface="Times New Roman" pitchFamily="18" charset="0"/>
              </a:rPr>
              <a:t>vừa</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hát</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nói</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về</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ai</a:t>
            </a:r>
            <a:r>
              <a:rPr lang="en-US" sz="2800" dirty="0" smtClean="0">
                <a:solidFill>
                  <a:srgbClr val="7030A0"/>
                </a:solidFill>
                <a:latin typeface="Times New Roman" pitchFamily="18" charset="0"/>
                <a:cs typeface="Times New Roman" pitchFamily="18" charset="0"/>
              </a:rPr>
              <a:t>?</a:t>
            </a:r>
            <a:br>
              <a:rPr lang="en-US" sz="2800" dirty="0" smtClean="0">
                <a:solidFill>
                  <a:srgbClr val="7030A0"/>
                </a:solidFill>
                <a:latin typeface="Times New Roman" pitchFamily="18" charset="0"/>
                <a:cs typeface="Times New Roman" pitchFamily="18" charset="0"/>
              </a:rPr>
            </a:br>
            <a:r>
              <a:rPr lang="en-US" sz="2800" dirty="0" smtClean="0">
                <a:solidFill>
                  <a:srgbClr val="7030A0"/>
                </a:solidFill>
                <a:latin typeface="Times New Roman" pitchFamily="18" charset="0"/>
                <a:cs typeface="Times New Roman" pitchFamily="18" charset="0"/>
              </a:rPr>
              <a:t>- Con </a:t>
            </a:r>
            <a:r>
              <a:rPr lang="en-US" sz="2800" dirty="0" err="1" smtClean="0">
                <a:solidFill>
                  <a:srgbClr val="7030A0"/>
                </a:solidFill>
                <a:latin typeface="Times New Roman" pitchFamily="18" charset="0"/>
                <a:cs typeface="Times New Roman" pitchFamily="18" charset="0"/>
              </a:rPr>
              <a:t>có</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yêu</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cô</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chú</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công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nhân</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không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Vì</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sao</a:t>
            </a:r>
            <a:r>
              <a:rPr lang="en-US" sz="2800" dirty="0" smtClean="0">
                <a:solidFill>
                  <a:srgbClr val="7030A0"/>
                </a:solidFill>
                <a:latin typeface="Times New Roman" pitchFamily="18" charset="0"/>
                <a:cs typeface="Times New Roman" pitchFamily="18" charset="0"/>
              </a:rPr>
              <a:t>?</a:t>
            </a:r>
            <a:br>
              <a:rPr lang="en-US" sz="2800" dirty="0" smtClean="0">
                <a:solidFill>
                  <a:srgbClr val="7030A0"/>
                </a:solidFill>
                <a:latin typeface="Times New Roman" pitchFamily="18" charset="0"/>
                <a:cs typeface="Times New Roman" pitchFamily="18" charset="0"/>
              </a:rPr>
            </a:b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Thế</a:t>
            </a:r>
            <a:r>
              <a:rPr lang="en-US" sz="2800" dirty="0" smtClean="0">
                <a:solidFill>
                  <a:srgbClr val="7030A0"/>
                </a:solidFill>
                <a:latin typeface="Times New Roman" pitchFamily="18" charset="0"/>
                <a:cs typeface="Times New Roman" pitchFamily="18" charset="0"/>
              </a:rPr>
              <a:t> con </a:t>
            </a:r>
            <a:r>
              <a:rPr lang="en-US" sz="2800" dirty="0" err="1" smtClean="0">
                <a:solidFill>
                  <a:srgbClr val="7030A0"/>
                </a:solidFill>
                <a:latin typeface="Times New Roman" pitchFamily="18" charset="0"/>
                <a:cs typeface="Times New Roman" pitchFamily="18" charset="0"/>
              </a:rPr>
              <a:t>có</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biết</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cô</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chú</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công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nhân</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làm</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những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ngành</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nghề</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nào</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không</a:t>
            </a:r>
            <a:r>
              <a:rPr lang="en-US" sz="2800" dirty="0" smtClean="0">
                <a:solidFill>
                  <a:srgbClr val="7030A0"/>
                </a:solidFill>
                <a:latin typeface="Times New Roman" pitchFamily="18" charset="0"/>
                <a:cs typeface="Times New Roman" pitchFamily="18" charset="0"/>
              </a:rPr>
              <a:t>?</a:t>
            </a:r>
            <a:br>
              <a:rPr lang="en-US" sz="2800" dirty="0" smtClean="0">
                <a:solidFill>
                  <a:srgbClr val="7030A0"/>
                </a:solidFill>
                <a:latin typeface="Times New Roman" pitchFamily="18" charset="0"/>
                <a:cs typeface="Times New Roman" pitchFamily="18" charset="0"/>
              </a:rPr>
            </a:br>
            <a:r>
              <a:rPr lang="en-US" sz="2800" dirty="0" err="1" smtClean="0">
                <a:solidFill>
                  <a:srgbClr val="7030A0"/>
                </a:solidFill>
                <a:latin typeface="Times New Roman" pitchFamily="18" charset="0"/>
                <a:cs typeface="Times New Roman" pitchFamily="18" charset="0"/>
              </a:rPr>
              <a:t>Vậy</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hôm</a:t>
            </a:r>
            <a:r>
              <a:rPr lang="en-US" sz="2800" dirty="0" smtClean="0">
                <a:solidFill>
                  <a:srgbClr val="7030A0"/>
                </a:solidFill>
                <a:latin typeface="Times New Roman" pitchFamily="18" charset="0"/>
                <a:cs typeface="Times New Roman" pitchFamily="18" charset="0"/>
              </a:rPr>
              <a:t> nay </a:t>
            </a:r>
            <a:r>
              <a:rPr lang="en-US" sz="2800" dirty="0" err="1" smtClean="0">
                <a:solidFill>
                  <a:srgbClr val="7030A0"/>
                </a:solidFill>
                <a:latin typeface="Times New Roman" pitchFamily="18" charset="0"/>
                <a:cs typeface="Times New Roman" pitchFamily="18" charset="0"/>
              </a:rPr>
              <a:t>chúng</a:t>
            </a:r>
            <a:r>
              <a:rPr lang="en-US" sz="2800" dirty="0" smtClean="0">
                <a:solidFill>
                  <a:srgbClr val="7030A0"/>
                </a:solidFill>
                <a:latin typeface="Times New Roman" pitchFamily="18" charset="0"/>
                <a:cs typeface="Times New Roman" pitchFamily="18" charset="0"/>
              </a:rPr>
              <a:t> ta </a:t>
            </a:r>
            <a:r>
              <a:rPr lang="en-US" sz="2800" dirty="0" err="1" smtClean="0">
                <a:solidFill>
                  <a:srgbClr val="7030A0"/>
                </a:solidFill>
                <a:latin typeface="Times New Roman" pitchFamily="18" charset="0"/>
                <a:cs typeface="Times New Roman" pitchFamily="18" charset="0"/>
              </a:rPr>
              <a:t>sẽ</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cũng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nhau</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tìm</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hiểu</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về</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nghề</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sản</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xuất</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trong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xã</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hội</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nhé</a:t>
            </a:r>
            <a:r>
              <a:rPr lang="en-US" sz="2800" dirty="0" smtClean="0">
                <a:solidFill>
                  <a:srgbClr val="7030A0"/>
                </a:solidFill>
                <a:latin typeface="Times New Roman" pitchFamily="18" charset="0"/>
                <a:cs typeface="Times New Roman" pitchFamily="18" charset="0"/>
              </a:rPr>
              <a:t>!</a:t>
            </a:r>
            <a:br>
              <a:rPr lang="en-US" sz="2800" dirty="0" smtClean="0">
                <a:solidFill>
                  <a:srgbClr val="7030A0"/>
                </a:solidFill>
                <a:latin typeface="Times New Roman" pitchFamily="18" charset="0"/>
                <a:cs typeface="Times New Roman" pitchFamily="18" charset="0"/>
              </a:rPr>
            </a:br>
            <a:r>
              <a:rPr lang="en-US" sz="2800" b="1" dirty="0" smtClean="0">
                <a:solidFill>
                  <a:srgbClr val="7030A0"/>
                </a:solidFill>
                <a:effectLst>
                  <a:outerShdw blurRad="38100" dist="38100" dir="2700000" algn="tl">
                    <a:srgbClr val="C0C0C0"/>
                  </a:outerShdw>
                </a:effectLst>
              </a:rPr>
              <a:t> </a:t>
            </a:r>
          </a:p>
        </p:txBody>
      </p:sp>
      <p:pic>
        <p:nvPicPr>
          <p:cNvPr id="68612" name="Hat gao lang ta - Dang cap nhat [NCT 9622665813].mp3">
            <a:hlinkClick r:id="" action="ppaction://media"/>
          </p:cNvPr>
          <p:cNvPicPr>
            <a:picLocks noRot="1" noChangeAspect="1" noChangeArrowheads="1"/>
          </p:cNvPicPr>
          <p:nvPr>
            <a:audioFile r:link="rId1"/>
          </p:nvPr>
        </p:nvPicPr>
        <p:blipFill>
          <a:blip r:embed="rId4"/>
          <a:srcRect/>
          <a:stretch>
            <a:fillRect/>
          </a:stretch>
        </p:blipFill>
        <p:spPr bwMode="auto">
          <a:xfrm>
            <a:off x="3505200" y="3962400"/>
            <a:ext cx="304800" cy="304800"/>
          </a:xfrm>
          <a:prstGeom prst="rect">
            <a:avLst/>
          </a:prstGeom>
          <a:noFill/>
          <a:ln w="9525">
            <a:noFill/>
            <a:miter lim="800000"/>
            <a:headEnd/>
            <a:tailEnd/>
          </a:ln>
        </p:spPr>
      </p:pic>
      <p:sp>
        <p:nvSpPr>
          <p:cNvPr id="18435" name="Content Placeholder 1"/>
          <p:cNvSpPr>
            <a:spLocks noGrp="1"/>
          </p:cNvSpPr>
          <p:nvPr>
            <p:ph idx="4294967295"/>
          </p:nvPr>
        </p:nvSpPr>
        <p:spPr>
          <a:xfrm>
            <a:off x="457200" y="5227638"/>
            <a:ext cx="8229600" cy="4525962"/>
          </a:xfrm>
        </p:spPr>
        <p:txBody>
          <a:bodyPr/>
          <a:lstStyle/>
          <a:p>
            <a:pPr marL="0" indent="0" eaLnBrk="1" hangingPunct="1">
              <a:buFont typeface="Arial" charset="0"/>
              <a:buNone/>
            </a:pPr>
            <a:r>
              <a:rPr lang="en-US"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68610"/>
                                        </p:tgtEl>
                                        <p:attrNameLst>
                                          <p:attrName>style.visibility</p:attrName>
                                        </p:attrNameLst>
                                      </p:cBhvr>
                                      <p:to>
                                        <p:strVal val="visible"/>
                                      </p:to>
                                    </p:set>
                                    <p:anim calcmode="lin" valueType="num">
                                      <p:cBhvr>
                                        <p:cTn id="7" dur="2000" fill="hold"/>
                                        <p:tgtEl>
                                          <p:spTgt spid="68610"/>
                                        </p:tgtEl>
                                        <p:attrNameLst>
                                          <p:attrName>ppt_w</p:attrName>
                                        </p:attrNameLst>
                                      </p:cBhvr>
                                      <p:tavLst>
                                        <p:tav tm="0">
                                          <p:val>
                                            <p:fltVal val="0"/>
                                          </p:val>
                                        </p:tav>
                                        <p:tav tm="100000">
                                          <p:val>
                                            <p:strVal val="#ppt_w"/>
                                          </p:val>
                                        </p:tav>
                                      </p:tavLst>
                                    </p:anim>
                                    <p:anim calcmode="lin" valueType="num">
                                      <p:cBhvr>
                                        <p:cTn id="8" dur="2000" fill="hold"/>
                                        <p:tgtEl>
                                          <p:spTgt spid="68610"/>
                                        </p:tgtEl>
                                        <p:attrNameLst>
                                          <p:attrName>ppt_h</p:attrName>
                                        </p:attrNameLst>
                                      </p:cBhvr>
                                      <p:tavLst>
                                        <p:tav tm="0">
                                          <p:val>
                                            <p:fltVal val="0"/>
                                          </p:val>
                                        </p:tav>
                                        <p:tav tm="100000">
                                          <p:val>
                                            <p:strVal val="#ppt_h"/>
                                          </p:val>
                                        </p:tav>
                                      </p:tavLst>
                                    </p:anim>
                                    <p:anim calcmode="lin" valueType="num">
                                      <p:cBhvr>
                                        <p:cTn id="9" dur="2000" fill="hold"/>
                                        <p:tgtEl>
                                          <p:spTgt spid="68610"/>
                                        </p:tgtEl>
                                        <p:attrNameLst>
                                          <p:attrName>ppt_x</p:attrName>
                                        </p:attrNameLst>
                                      </p:cBhvr>
                                      <p:tavLst>
                                        <p:tav tm="0">
                                          <p:val>
                                            <p:fltVal val="0.5"/>
                                          </p:val>
                                        </p:tav>
                                        <p:tav tm="100000">
                                          <p:val>
                                            <p:strVal val="#ppt_x"/>
                                          </p:val>
                                        </p:tav>
                                      </p:tavLst>
                                    </p:anim>
                                    <p:anim calcmode="lin" valueType="num">
                                      <p:cBhvr>
                                        <p:cTn id="10" dur="2000" fill="hold"/>
                                        <p:tgtEl>
                                          <p:spTgt spid="686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8612"/>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mediacall" presetSubtype="0" fill="hold" nodeType="clickEffect">
                                  <p:stCondLst>
                                    <p:cond delay="0"/>
                                  </p:stCondLst>
                                  <p:childTnLst>
                                    <p:cmd type="call" cmd="playFrom(0.0)">
                                      <p:cBhvr>
                                        <p:cTn id="15" dur="200704" fill="hold"/>
                                        <p:tgtEl>
                                          <p:spTgt spid="68612"/>
                                        </p:tgtEl>
                                      </p:cBhvr>
                                    </p:cmd>
                                  </p:childTnLst>
                                </p:cTn>
                              </p:par>
                            </p:childTnLst>
                          </p:cTn>
                        </p:par>
                      </p:childTnLst>
                    </p:cTn>
                  </p:par>
                </p:childTnLst>
              </p:cTn>
              <p:nextCondLst>
                <p:cond evt="onClick" delay="0">
                  <p:tgtEl>
                    <p:spTgt spid="68612"/>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68612"/>
                </p:tgtEl>
              </p:cMediaNode>
            </p:audio>
          </p:childTnLst>
        </p:cTn>
      </p:par>
    </p:tnLst>
    <p:bldLst>
      <p:bldP spid="686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p:txBody>
          <a:bodyPr/>
          <a:lstStyle/>
          <a:p>
            <a:endParaRPr lang="en-US" smtClean="0"/>
          </a:p>
        </p:txBody>
      </p:sp>
      <p:sp>
        <p:nvSpPr>
          <p:cNvPr id="20482" name="Rectangle 3"/>
          <p:cNvSpPr>
            <a:spLocks noGrp="1" noChangeArrowheads="1"/>
          </p:cNvSpPr>
          <p:nvPr>
            <p:ph type="body" idx="4294967295"/>
          </p:nvPr>
        </p:nvSpPr>
        <p:spPr/>
        <p:txBody>
          <a:bodyPr/>
          <a:lstStyle/>
          <a:p>
            <a:endParaRPr lang="en-US" smtClean="0"/>
          </a:p>
        </p:txBody>
      </p:sp>
      <p:pic>
        <p:nvPicPr>
          <p:cNvPr id="20483" name="Picture 4" descr="hinh-nen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3" name="Picture 4" descr="nature%20(6)"/>
          <p:cNvPicPr>
            <a:picLocks noChangeAspect="1" noChangeArrowheads="1" noCrop="1"/>
          </p:cNvPicPr>
          <p:nvPr/>
        </p:nvPicPr>
        <p:blipFill>
          <a:blip r:embed="rId3"/>
          <a:srcRect/>
          <a:stretch>
            <a:fillRect/>
          </a:stretch>
        </p:blipFill>
        <p:spPr bwMode="auto">
          <a:xfrm>
            <a:off x="1066800" y="381000"/>
            <a:ext cx="952500" cy="942975"/>
          </a:xfrm>
          <a:prstGeom prst="rect">
            <a:avLst/>
          </a:prstGeom>
          <a:noFill/>
          <a:ln w="9525">
            <a:noFill/>
            <a:miter lim="800000"/>
            <a:headEnd/>
            <a:tailEnd/>
          </a:ln>
        </p:spPr>
      </p:pic>
      <p:pic>
        <p:nvPicPr>
          <p:cNvPr id="2" name="Picture 4" descr="nature%20(6)"/>
          <p:cNvPicPr>
            <a:picLocks noChangeAspect="1" noChangeArrowheads="1" noCrop="1"/>
          </p:cNvPicPr>
          <p:nvPr/>
        </p:nvPicPr>
        <p:blipFill>
          <a:blip r:embed="rId3"/>
          <a:srcRect/>
          <a:stretch>
            <a:fillRect/>
          </a:stretch>
        </p:blipFill>
        <p:spPr bwMode="auto">
          <a:xfrm>
            <a:off x="4191000" y="4876800"/>
            <a:ext cx="952500" cy="942975"/>
          </a:xfrm>
          <a:prstGeom prst="rect">
            <a:avLst/>
          </a:prstGeom>
          <a:noFill/>
          <a:ln w="9525">
            <a:noFill/>
            <a:miter lim="800000"/>
            <a:headEnd/>
            <a:tailEnd/>
          </a:ln>
        </p:spPr>
      </p:pic>
      <p:pic>
        <p:nvPicPr>
          <p:cNvPr id="3" name="Picture 4" descr="nature%20(6)"/>
          <p:cNvPicPr>
            <a:picLocks noChangeAspect="1" noChangeArrowheads="1" noCrop="1"/>
          </p:cNvPicPr>
          <p:nvPr/>
        </p:nvPicPr>
        <p:blipFill>
          <a:blip r:embed="rId3"/>
          <a:srcRect/>
          <a:stretch>
            <a:fillRect/>
          </a:stretch>
        </p:blipFill>
        <p:spPr bwMode="auto">
          <a:xfrm>
            <a:off x="4495800" y="533400"/>
            <a:ext cx="952500" cy="942975"/>
          </a:xfrm>
          <a:prstGeom prst="rect">
            <a:avLst/>
          </a:prstGeom>
          <a:noFill/>
          <a:ln w="9525">
            <a:noFill/>
            <a:miter lim="800000"/>
            <a:headEnd/>
            <a:tailEnd/>
          </a:ln>
        </p:spPr>
      </p:pic>
      <p:pic>
        <p:nvPicPr>
          <p:cNvPr id="4" name="Picture 4" descr="nature%20(6)"/>
          <p:cNvPicPr>
            <a:picLocks noChangeAspect="1" noChangeArrowheads="1" noCrop="1"/>
          </p:cNvPicPr>
          <p:nvPr/>
        </p:nvPicPr>
        <p:blipFill>
          <a:blip r:embed="rId3"/>
          <a:srcRect/>
          <a:stretch>
            <a:fillRect/>
          </a:stretch>
        </p:blipFill>
        <p:spPr bwMode="auto">
          <a:xfrm>
            <a:off x="6705600" y="4343400"/>
            <a:ext cx="952500" cy="942975"/>
          </a:xfrm>
          <a:prstGeom prst="rect">
            <a:avLst/>
          </a:prstGeom>
          <a:noFill/>
          <a:ln w="9525">
            <a:noFill/>
            <a:miter lim="800000"/>
            <a:headEnd/>
            <a:tailEnd/>
          </a:ln>
        </p:spPr>
      </p:pic>
      <p:pic>
        <p:nvPicPr>
          <p:cNvPr id="5" name="Picture 4" descr="nature%20(6)"/>
          <p:cNvPicPr>
            <a:picLocks noChangeAspect="1" noChangeArrowheads="1" noCrop="1"/>
          </p:cNvPicPr>
          <p:nvPr/>
        </p:nvPicPr>
        <p:blipFill>
          <a:blip r:embed="rId3"/>
          <a:srcRect/>
          <a:stretch>
            <a:fillRect/>
          </a:stretch>
        </p:blipFill>
        <p:spPr bwMode="auto">
          <a:xfrm>
            <a:off x="7315200" y="1295400"/>
            <a:ext cx="952500" cy="942975"/>
          </a:xfrm>
          <a:prstGeom prst="rect">
            <a:avLst/>
          </a:prstGeom>
          <a:noFill/>
          <a:ln w="9525">
            <a:noFill/>
            <a:miter lim="800000"/>
            <a:headEnd/>
            <a:tailEnd/>
          </a:ln>
        </p:spPr>
      </p:pic>
      <p:pic>
        <p:nvPicPr>
          <p:cNvPr id="20489" name="Picture 9" descr="729344o93wsyqv60"/>
          <p:cNvPicPr>
            <a:picLocks noChangeAspect="1" noChangeArrowheads="1" noCrop="1"/>
          </p:cNvPicPr>
          <p:nvPr/>
        </p:nvPicPr>
        <p:blipFill>
          <a:blip r:embed="rId4"/>
          <a:srcRect/>
          <a:stretch>
            <a:fillRect/>
          </a:stretch>
        </p:blipFill>
        <p:spPr bwMode="auto">
          <a:xfrm>
            <a:off x="0" y="0"/>
            <a:ext cx="733425" cy="1543050"/>
          </a:xfrm>
          <a:prstGeom prst="rect">
            <a:avLst/>
          </a:prstGeom>
          <a:noFill/>
          <a:ln w="9525">
            <a:noFill/>
            <a:miter lim="800000"/>
            <a:headEnd/>
            <a:tailEnd/>
          </a:ln>
        </p:spPr>
      </p:pic>
      <p:pic>
        <p:nvPicPr>
          <p:cNvPr id="20490" name="Picture 9" descr="729344o93wsyqv60"/>
          <p:cNvPicPr>
            <a:picLocks noChangeAspect="1" noChangeArrowheads="1" noCrop="1"/>
          </p:cNvPicPr>
          <p:nvPr/>
        </p:nvPicPr>
        <p:blipFill>
          <a:blip r:embed="rId4"/>
          <a:srcRect/>
          <a:stretch>
            <a:fillRect/>
          </a:stretch>
        </p:blipFill>
        <p:spPr bwMode="auto">
          <a:xfrm>
            <a:off x="152400" y="5029200"/>
            <a:ext cx="733425" cy="1543050"/>
          </a:xfrm>
          <a:prstGeom prst="rect">
            <a:avLst/>
          </a:prstGeom>
          <a:noFill/>
          <a:ln w="9525">
            <a:noFill/>
            <a:miter lim="800000"/>
            <a:headEnd/>
            <a:tailEnd/>
          </a:ln>
        </p:spPr>
      </p:pic>
      <p:pic>
        <p:nvPicPr>
          <p:cNvPr id="20491" name="Picture 9" descr="729344o93wsyqv60"/>
          <p:cNvPicPr>
            <a:picLocks noChangeAspect="1" noChangeArrowheads="1" noCrop="1"/>
          </p:cNvPicPr>
          <p:nvPr/>
        </p:nvPicPr>
        <p:blipFill>
          <a:blip r:embed="rId4"/>
          <a:srcRect/>
          <a:stretch>
            <a:fillRect/>
          </a:stretch>
        </p:blipFill>
        <p:spPr bwMode="auto">
          <a:xfrm>
            <a:off x="8410575" y="0"/>
            <a:ext cx="733425" cy="1543050"/>
          </a:xfrm>
          <a:prstGeom prst="rect">
            <a:avLst/>
          </a:prstGeom>
          <a:noFill/>
          <a:ln w="9525">
            <a:noFill/>
            <a:miter lim="800000"/>
            <a:headEnd/>
            <a:tailEnd/>
          </a:ln>
        </p:spPr>
      </p:pic>
      <p:pic>
        <p:nvPicPr>
          <p:cNvPr id="20492" name="Picture 9" descr="729344o93wsyqv60"/>
          <p:cNvPicPr>
            <a:picLocks noChangeAspect="1" noChangeArrowheads="1" noCrop="1"/>
          </p:cNvPicPr>
          <p:nvPr/>
        </p:nvPicPr>
        <p:blipFill>
          <a:blip r:embed="rId4"/>
          <a:srcRect/>
          <a:stretch>
            <a:fillRect/>
          </a:stretch>
        </p:blipFill>
        <p:spPr bwMode="auto">
          <a:xfrm>
            <a:off x="8410575" y="5314950"/>
            <a:ext cx="733425" cy="1543050"/>
          </a:xfrm>
          <a:prstGeom prst="rect">
            <a:avLst/>
          </a:prstGeom>
          <a:noFill/>
          <a:ln w="9525">
            <a:noFill/>
            <a:miter lim="800000"/>
            <a:headEnd/>
            <a:tailEnd/>
          </a:ln>
        </p:spPr>
      </p:pic>
      <p:pic>
        <p:nvPicPr>
          <p:cNvPr id="20493" name="Picture 15" descr="729747d8za2kbusq"/>
          <p:cNvPicPr>
            <a:picLocks noChangeAspect="1" noChangeArrowheads="1" noCrop="1"/>
          </p:cNvPicPr>
          <p:nvPr/>
        </p:nvPicPr>
        <p:blipFill>
          <a:blip r:embed="rId5"/>
          <a:srcRect/>
          <a:stretch>
            <a:fillRect/>
          </a:stretch>
        </p:blipFill>
        <p:spPr bwMode="auto">
          <a:xfrm>
            <a:off x="1143000" y="5105400"/>
            <a:ext cx="2819400" cy="1752600"/>
          </a:xfrm>
          <a:prstGeom prst="rect">
            <a:avLst/>
          </a:prstGeom>
          <a:noFill/>
          <a:ln w="9525">
            <a:noFill/>
            <a:miter lim="800000"/>
            <a:headEnd/>
            <a:tailEnd/>
          </a:ln>
        </p:spPr>
      </p:pic>
      <p:pic>
        <p:nvPicPr>
          <p:cNvPr id="20494" name="Picture 15" descr="729747d8za2kbusq"/>
          <p:cNvPicPr>
            <a:picLocks noChangeAspect="1" noChangeArrowheads="1" noCrop="1"/>
          </p:cNvPicPr>
          <p:nvPr/>
        </p:nvPicPr>
        <p:blipFill>
          <a:blip r:embed="rId5"/>
          <a:srcRect/>
          <a:stretch>
            <a:fillRect/>
          </a:stretch>
        </p:blipFill>
        <p:spPr bwMode="auto">
          <a:xfrm>
            <a:off x="5486400" y="5105400"/>
            <a:ext cx="2819400" cy="1752600"/>
          </a:xfrm>
          <a:prstGeom prst="rect">
            <a:avLst/>
          </a:prstGeom>
          <a:noFill/>
          <a:ln w="9525">
            <a:noFill/>
            <a:miter lim="800000"/>
            <a:headEnd/>
            <a:tailEnd/>
          </a:ln>
        </p:spPr>
      </p:pic>
      <p:pic>
        <p:nvPicPr>
          <p:cNvPr id="6" name="Picture 4" descr="nature%20(6)"/>
          <p:cNvPicPr>
            <a:picLocks noChangeAspect="1" noChangeArrowheads="1" noCrop="1"/>
          </p:cNvPicPr>
          <p:nvPr/>
        </p:nvPicPr>
        <p:blipFill>
          <a:blip r:embed="rId3"/>
          <a:srcRect/>
          <a:stretch>
            <a:fillRect/>
          </a:stretch>
        </p:blipFill>
        <p:spPr bwMode="auto">
          <a:xfrm>
            <a:off x="990600" y="3429000"/>
            <a:ext cx="952500" cy="942975"/>
          </a:xfrm>
          <a:prstGeom prst="rect">
            <a:avLst/>
          </a:prstGeom>
          <a:noFill/>
          <a:ln w="9525">
            <a:noFill/>
            <a:miter lim="800000"/>
            <a:headEnd/>
            <a:tailEnd/>
          </a:ln>
        </p:spPr>
      </p:pic>
      <p:sp>
        <p:nvSpPr>
          <p:cNvPr id="207875" name="Rectangle 3"/>
          <p:cNvSpPr>
            <a:spLocks noChangeArrowheads="1"/>
          </p:cNvSpPr>
          <p:nvPr/>
        </p:nvSpPr>
        <p:spPr bwMode="auto">
          <a:xfrm>
            <a:off x="-152400" y="533400"/>
            <a:ext cx="9144000" cy="5211763"/>
          </a:xfrm>
          <a:prstGeom prst="rect">
            <a:avLst/>
          </a:prstGeom>
          <a:noFill/>
          <a:ln>
            <a:noFill/>
          </a:ln>
          <a:effectLst/>
          <a:extLst/>
        </p:spPr>
        <p:txBody>
          <a:bodyPr/>
          <a:lstStyle/>
          <a:p>
            <a:pPr marL="342900" indent="-342900" algn="ctr" eaLnBrk="0" hangingPunct="0">
              <a:spcBef>
                <a:spcPct val="20000"/>
              </a:spcBef>
              <a:defRPr/>
            </a:pPr>
            <a:endParaRPr lang="en-US" sz="4000" b="1">
              <a:solidFill>
                <a:srgbClr val="D30803"/>
              </a:solidFill>
              <a:latin typeface="Times New Roman" pitchFamily="18" charset="0"/>
            </a:endParaRPr>
          </a:p>
          <a:p>
            <a:pPr marL="342900" indent="-342900" algn="ctr" eaLnBrk="0" hangingPunct="0">
              <a:spcBef>
                <a:spcPct val="20000"/>
              </a:spcBef>
              <a:defRPr/>
            </a:pPr>
            <a:r>
              <a:rPr lang="en-US" sz="2800" b="1">
                <a:solidFill>
                  <a:srgbClr val="FF0000"/>
                </a:solidFill>
                <a:effectLst>
                  <a:outerShdw blurRad="38100" dist="38100" dir="2700000" algn="tl">
                    <a:srgbClr val="C0C0C0"/>
                  </a:outerShdw>
                </a:effectLst>
                <a:latin typeface="Times New Roman" pitchFamily="18" charset="0"/>
              </a:rPr>
              <a:t/>
            </a:r>
            <a:br>
              <a:rPr lang="en-US" sz="2800" b="1">
                <a:solidFill>
                  <a:srgbClr val="FF0000"/>
                </a:solidFill>
                <a:effectLst>
                  <a:outerShdw blurRad="38100" dist="38100" dir="2700000" algn="tl">
                    <a:srgbClr val="C0C0C0"/>
                  </a:outerShdw>
                </a:effectLst>
                <a:latin typeface="Times New Roman" pitchFamily="18" charset="0"/>
              </a:rPr>
            </a:br>
            <a:endParaRPr lang="en-US" sz="2800" b="1">
              <a:solidFill>
                <a:srgbClr val="FF0000"/>
              </a:solidFill>
              <a:effectLst>
                <a:outerShdw blurRad="38100" dist="38100" dir="2700000" algn="tl">
                  <a:srgbClr val="C0C0C0"/>
                </a:outerShdw>
              </a:effectLst>
              <a:latin typeface="Times New Roman" pitchFamily="18" charset="0"/>
            </a:endParaRPr>
          </a:p>
          <a:p>
            <a:pPr marL="342900" indent="-342900" algn="ctr" eaLnBrk="0" hangingPunct="0">
              <a:spcBef>
                <a:spcPct val="20000"/>
              </a:spcBef>
              <a:defRPr/>
            </a:pPr>
            <a:endParaRPr lang="en-US" sz="4000" b="1">
              <a:solidFill>
                <a:srgbClr val="0000FF"/>
              </a:solidFill>
              <a:effectLst>
                <a:outerShdw blurRad="38100" dist="38100" dir="2700000" algn="tl">
                  <a:srgbClr val="C0C0C0"/>
                </a:outerShdw>
              </a:effectLst>
              <a:latin typeface="Times New Roman" pitchFamily="18" charset="0"/>
            </a:endParaRPr>
          </a:p>
        </p:txBody>
      </p:sp>
      <p:sp>
        <p:nvSpPr>
          <p:cNvPr id="481282" name="Rectangle 2"/>
          <p:cNvSpPr>
            <a:spLocks noChangeArrowheads="1"/>
          </p:cNvSpPr>
          <p:nvPr/>
        </p:nvSpPr>
        <p:spPr bwMode="auto">
          <a:xfrm>
            <a:off x="533400" y="685800"/>
            <a:ext cx="8229600" cy="2603500"/>
          </a:xfrm>
          <a:prstGeom prst="rect">
            <a:avLst/>
          </a:prstGeom>
          <a:noFill/>
          <a:ln>
            <a:noFill/>
          </a:ln>
          <a:extLst/>
        </p:spPr>
        <p:txBody>
          <a:bodyPr anchor="ctr"/>
          <a:lstStyle/>
          <a:p>
            <a:pPr algn="ctr" eaLnBrk="0" hangingPunct="0">
              <a:defRPr/>
            </a:pPr>
            <a:r>
              <a:rPr lang="en-US" sz="7200" b="1">
                <a:solidFill>
                  <a:srgbClr val="FF0000"/>
                </a:solidFill>
                <a:effectLst>
                  <a:outerShdw blurRad="38100" dist="38100" dir="2700000" algn="tl">
                    <a:srgbClr val="C0C0C0"/>
                  </a:outerShdw>
                </a:effectLst>
                <a:latin typeface="Times New Roman" pitchFamily="18" charset="0"/>
              </a:rPr>
              <a:t>2. Nội dung</a:t>
            </a:r>
            <a:r>
              <a:rPr lang="en-US" sz="11700">
                <a:solidFill>
                  <a:srgbClr val="FF0000"/>
                </a:solidFill>
                <a:effectLst>
                  <a:outerShdw blurRad="38100" dist="38100" dir="2700000" algn="tl">
                    <a:srgbClr val="C0C0C0"/>
                  </a:outerShdw>
                </a:effectLst>
                <a:latin typeface="Times New Roman" pitchFamily="18" charset="0"/>
              </a:rPr>
              <a:t/>
            </a:r>
            <a:br>
              <a:rPr lang="en-US" sz="11700">
                <a:solidFill>
                  <a:srgbClr val="FF0000"/>
                </a:solidFill>
                <a:effectLst>
                  <a:outerShdw blurRad="38100" dist="38100" dir="2700000" algn="tl">
                    <a:srgbClr val="C0C0C0"/>
                  </a:outerShdw>
                </a:effectLst>
                <a:latin typeface="Times New Roman" pitchFamily="18" charset="0"/>
              </a:rPr>
            </a:br>
            <a:r>
              <a:rPr lang="en-US" sz="4400" b="1">
                <a:solidFill>
                  <a:srgbClr val="9900CC"/>
                </a:solidFill>
                <a:effectLst>
                  <a:outerShdw blurRad="38100" dist="38100" dir="2700000" algn="tl">
                    <a:srgbClr val="C0C0C0"/>
                  </a:outerShdw>
                </a:effectLst>
                <a:latin typeface="Times New Roman" pitchFamily="18" charset="0"/>
              </a:rPr>
              <a:t> </a:t>
            </a:r>
            <a:br>
              <a:rPr lang="en-US" sz="4400" b="1">
                <a:solidFill>
                  <a:srgbClr val="9900CC"/>
                </a:solidFill>
                <a:effectLst>
                  <a:outerShdw blurRad="38100" dist="38100" dir="2700000" algn="tl">
                    <a:srgbClr val="C0C0C0"/>
                  </a:outerShdw>
                </a:effectLst>
                <a:latin typeface="Times New Roman" pitchFamily="18" charset="0"/>
              </a:rPr>
            </a:br>
            <a:r>
              <a:rPr lang="en-US" sz="4400" b="1">
                <a:solidFill>
                  <a:srgbClr val="9900CC"/>
                </a:solidFill>
                <a:effectLst>
                  <a:outerShdw blurRad="38100" dist="38100" dir="2700000" algn="tl">
                    <a:srgbClr val="C0C0C0"/>
                  </a:outerShdw>
                </a:effectLst>
                <a:latin typeface="Times New Roman" pitchFamily="18" charset="0"/>
              </a:rPr>
              <a:t> </a:t>
            </a:r>
            <a:r>
              <a:rPr lang="en-US" sz="3200" b="1">
                <a:solidFill>
                  <a:srgbClr val="9900CC"/>
                </a:solidFill>
                <a:effectLst>
                  <a:outerShdw blurRad="38100" dist="38100" dir="2700000" algn="tl">
                    <a:srgbClr val="C0C0C0"/>
                  </a:outerShdw>
                </a:effectLst>
                <a:latin typeface=".VnTime" pitchFamily="34" charset="0"/>
              </a:rPr>
              <a:t/>
            </a:r>
            <a:br>
              <a:rPr lang="en-US" sz="3200" b="1">
                <a:solidFill>
                  <a:srgbClr val="9900CC"/>
                </a:solidFill>
                <a:effectLst>
                  <a:outerShdw blurRad="38100" dist="38100" dir="2700000" algn="tl">
                    <a:srgbClr val="C0C0C0"/>
                  </a:outerShdw>
                </a:effectLst>
                <a:latin typeface=".VnTime" pitchFamily="34" charset="0"/>
              </a:rPr>
            </a:br>
            <a:endParaRPr lang="en-US" sz="4400" b="1">
              <a:solidFill>
                <a:srgbClr val="0000FF"/>
              </a:solidFill>
              <a:effectLst>
                <a:outerShdw blurRad="38100" dist="38100" dir="2700000" algn="tl">
                  <a:srgbClr val="C0C0C0"/>
                </a:outerShdw>
              </a:effectLst>
              <a:latin typeface="Times New Roman" pitchFamily="18" charset="0"/>
            </a:endParaRPr>
          </a:p>
        </p:txBody>
      </p:sp>
      <p:sp>
        <p:nvSpPr>
          <p:cNvPr id="20498" name="Rectangle 19"/>
          <p:cNvSpPr>
            <a:spLocks noChangeArrowheads="1"/>
          </p:cNvSpPr>
          <p:nvPr/>
        </p:nvSpPr>
        <p:spPr bwMode="auto">
          <a:xfrm>
            <a:off x="304800" y="1528763"/>
            <a:ext cx="8839200" cy="2651125"/>
          </a:xfrm>
          <a:prstGeom prst="rect">
            <a:avLst/>
          </a:prstGeom>
          <a:noFill/>
          <a:ln w="9525">
            <a:noFill/>
            <a:miter lim="800000"/>
            <a:headEnd/>
            <a:tailEnd/>
          </a:ln>
        </p:spPr>
        <p:txBody>
          <a:bodyPr anchor="ctr">
            <a:spAutoFit/>
          </a:bodyPr>
          <a:lstStyle/>
          <a:p>
            <a:pPr algn="ctr"/>
            <a:r>
              <a:rPr lang="en-US" sz="5400" b="1">
                <a:solidFill>
                  <a:srgbClr val="0000FF"/>
                </a:solidFill>
                <a:latin typeface="Times New Roman" pitchFamily="18" charset="0"/>
              </a:rPr>
              <a:t>*Hoạt động 1: </a:t>
            </a:r>
          </a:p>
          <a:p>
            <a:pPr algn="ctr"/>
            <a:r>
              <a:rPr lang="en-US" sz="5400" b="1">
                <a:solidFill>
                  <a:srgbClr val="0000FF"/>
                </a:solidFill>
                <a:latin typeface="Times New Roman" pitchFamily="18" charset="0"/>
              </a:rPr>
              <a:t>Trò chuyện về một số nghề            </a:t>
            </a:r>
            <a:r>
              <a:rPr lang="en-US" sz="6000" b="1">
                <a:solidFill>
                  <a:schemeClr val="hlink"/>
                </a:solidFill>
                <a:latin typeface="Times New Roman" pitchFamily="18" charset="0"/>
              </a:rPr>
              <a:t>dịch vụ</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par>
                                <p:cTn id="11" presetID="4"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500"/>
                                        <p:tgtEl>
                                          <p:spTgt spid="3"/>
                                        </p:tgtEl>
                                      </p:cBhvr>
                                    </p:animEffect>
                                  </p:childTnLst>
                                </p:cTn>
                              </p:par>
                              <p:par>
                                <p:cTn id="14" presetID="4"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500"/>
                                        <p:tgtEl>
                                          <p:spTgt spid="4"/>
                                        </p:tgtEl>
                                      </p:cBhvr>
                                    </p:animEffect>
                                  </p:childTnLst>
                                </p:cTn>
                              </p:par>
                              <p:par>
                                <p:cTn id="17" presetID="4"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500"/>
                                        <p:tgtEl>
                                          <p:spTgt spid="5"/>
                                        </p:tgtEl>
                                      </p:cBhvr>
                                    </p:animEffect>
                                  </p:childTnLst>
                                </p:cTn>
                              </p:par>
                              <p:par>
                                <p:cTn id="20" presetID="4"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207875">
                                            <p:txEl>
                                              <p:pRg st="1" end="1"/>
                                            </p:txEl>
                                          </p:spTgt>
                                        </p:tgtEl>
                                        <p:attrNameLst>
                                          <p:attrName>style.visibility</p:attrName>
                                        </p:attrNameLst>
                                      </p:cBhvr>
                                      <p:to>
                                        <p:strVal val="visible"/>
                                      </p:to>
                                    </p:set>
                                    <p:anim calcmode="discrete" valueType="clr">
                                      <p:cBhvr override="childStyle">
                                        <p:cTn id="27" dur="80"/>
                                        <p:tgtEl>
                                          <p:spTgt spid="20787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207875">
                                            <p:txEl>
                                              <p:pRg st="1" end="1"/>
                                            </p:txEl>
                                          </p:spTgt>
                                        </p:tgtEl>
                                        <p:attrNameLst>
                                          <p:attrName>fillcolor</p:attrName>
                                        </p:attrNameLst>
                                      </p:cBhvr>
                                      <p:tavLst>
                                        <p:tav tm="0">
                                          <p:val>
                                            <p:clrVal>
                                              <a:schemeClr val="accent2"/>
                                            </p:clrVal>
                                          </p:val>
                                        </p:tav>
                                        <p:tav tm="50000">
                                          <p:val>
                                            <p:clrVal>
                                              <a:schemeClr val="hlink"/>
                                            </p:clrVal>
                                          </p:val>
                                        </p:tav>
                                      </p:tavLst>
                                    </p:anim>
                                    <p:set>
                                      <p:cBhvr>
                                        <p:cTn id="29" dur="80"/>
                                        <p:tgtEl>
                                          <p:spTgt spid="207875">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70" name="Object 6"/>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6876" name="Bitmap Image" r:id="rId3" imgW="7373379" imgH="10352381" progId="PBrush">
                  <p:embed/>
                </p:oleObj>
              </mc:Choice>
              <mc:Fallback>
                <p:oleObj name="Bitmap Image" r:id="rId3" imgW="7373379" imgH="10352381" progId="PBrush">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8" name="Text Box 6"/>
          <p:cNvSpPr txBox="1">
            <a:spLocks noChangeArrowheads="1"/>
          </p:cNvSpPr>
          <p:nvPr/>
        </p:nvSpPr>
        <p:spPr bwMode="auto">
          <a:xfrm>
            <a:off x="838200" y="1143000"/>
            <a:ext cx="7543800" cy="3352800"/>
          </a:xfrm>
          <a:prstGeom prst="rect">
            <a:avLst/>
          </a:prstGeom>
          <a:noFill/>
          <a:ln w="9525">
            <a:noFill/>
            <a:miter lim="800000"/>
            <a:headEnd/>
            <a:tailEnd/>
          </a:ln>
        </p:spPr>
        <p:txBody>
          <a:bodyPr>
            <a:spAutoFit/>
          </a:bodyPr>
          <a:lstStyle/>
          <a:p>
            <a:pPr algn="ctr"/>
            <a:r>
              <a:rPr lang="en-US" sz="5000">
                <a:solidFill>
                  <a:schemeClr val="hlink"/>
                </a:solidFill>
                <a:latin typeface="Times New Roman" pitchFamily="18" charset="0"/>
                <a:cs typeface="Times New Roman" pitchFamily="18" charset="0"/>
              </a:rPr>
              <a:t> </a:t>
            </a:r>
            <a:r>
              <a:rPr lang="en-US" sz="8200" b="1">
                <a:solidFill>
                  <a:schemeClr val="hlink"/>
                </a:solidFill>
                <a:latin typeface="Times New Roman" pitchFamily="18" charset="0"/>
                <a:cs typeface="Times New Roman" pitchFamily="18" charset="0"/>
              </a:rPr>
              <a:t>* Ngh</a:t>
            </a:r>
            <a:r>
              <a:rPr lang="en-US" sz="8200" b="1">
                <a:solidFill>
                  <a:schemeClr val="hlink"/>
                </a:solidFill>
                <a:latin typeface="Times New Roman" pitchFamily="18" charset="0"/>
              </a:rPr>
              <a:t>ề chăm sóc sắc đẹp</a:t>
            </a:r>
            <a:endParaRPr lang="en-US" sz="8200" b="1">
              <a:solidFill>
                <a:schemeClr val="hlink"/>
              </a:solidFill>
              <a:latin typeface="Times New Roman" pitchFamily="18" charset="0"/>
              <a:cs typeface="Times New Roman" pitchFamily="18" charset="0"/>
            </a:endParaRPr>
          </a:p>
          <a:p>
            <a:pPr algn="ctr"/>
            <a:endParaRPr lang="en-US" sz="5000">
              <a:solidFill>
                <a:schemeClr val="hlink"/>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500"/>
                                  </p:stCondLst>
                                  <p:childTnLst>
                                    <p:set>
                                      <p:cBhvr>
                                        <p:cTn id="6" dur="1" fill="hold">
                                          <p:stCondLst>
                                            <p:cond delay="0"/>
                                          </p:stCondLst>
                                        </p:cTn>
                                        <p:tgtEl>
                                          <p:spTgt spid="3078"/>
                                        </p:tgtEl>
                                        <p:attrNameLst>
                                          <p:attrName>style.visibility</p:attrName>
                                        </p:attrNameLst>
                                      </p:cBhvr>
                                      <p:to>
                                        <p:strVal val="visible"/>
                                      </p:to>
                                    </p:set>
                                    <p:animEffect transition="in" filter="wheel(4)">
                                      <p:cBhvr>
                                        <p:cTn id="7"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http://i1197.photobucket.com/albums/aa426/LKnicephoto/IMG_0034.jpg"/>
          <p:cNvPicPr>
            <a:picLocks noChangeAspect="1" noChangeArrowheads="1"/>
          </p:cNvPicPr>
          <p:nvPr/>
        </p:nvPicPr>
        <p:blipFill>
          <a:blip r:embed="rId3"/>
          <a:srcRect/>
          <a:stretch>
            <a:fillRect/>
          </a:stretch>
        </p:blipFill>
        <p:spPr bwMode="auto">
          <a:xfrm>
            <a:off x="0" y="0"/>
            <a:ext cx="9117013" cy="5867400"/>
          </a:xfrm>
          <a:prstGeom prst="rect">
            <a:avLst/>
          </a:prstGeom>
          <a:noFill/>
          <a:ln w="9525">
            <a:noFill/>
            <a:miter lim="800000"/>
            <a:headEnd/>
            <a:tailEnd/>
          </a:ln>
        </p:spPr>
      </p:pic>
      <p:sp>
        <p:nvSpPr>
          <p:cNvPr id="37890" name="Text Box 5"/>
          <p:cNvSpPr txBox="1">
            <a:spLocks noChangeArrowheads="1"/>
          </p:cNvSpPr>
          <p:nvPr/>
        </p:nvSpPr>
        <p:spPr bwMode="auto">
          <a:xfrm>
            <a:off x="2057400" y="6019800"/>
            <a:ext cx="4724400" cy="830263"/>
          </a:xfrm>
          <a:prstGeom prst="rect">
            <a:avLst/>
          </a:prstGeom>
          <a:noFill/>
          <a:ln w="9525">
            <a:noFill/>
            <a:miter lim="800000"/>
            <a:headEnd/>
            <a:tailEnd/>
          </a:ln>
        </p:spPr>
        <p:txBody>
          <a:bodyPr>
            <a:spAutoFit/>
          </a:bodyPr>
          <a:lstStyle/>
          <a:p>
            <a:pPr algn="ctr">
              <a:spcBef>
                <a:spcPct val="50000"/>
              </a:spcBef>
            </a:pPr>
            <a:r>
              <a:rPr lang="en-US" sz="4800" b="1">
                <a:solidFill>
                  <a:schemeClr val="folHlink"/>
                </a:solidFill>
                <a:latin typeface="Times New Roman" pitchFamily="18" charset="0"/>
              </a:rPr>
              <a:t>Thợ cắt tóc</a:t>
            </a:r>
          </a:p>
        </p:txBody>
      </p:sp>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4"/>
          <p:cNvPicPr>
            <a:picLocks noChangeAspect="1" noChangeArrowheads="1"/>
          </p:cNvPicPr>
          <p:nvPr/>
        </p:nvPicPr>
        <p:blipFill>
          <a:blip r:embed="rId2"/>
          <a:srcRect/>
          <a:stretch>
            <a:fillRect/>
          </a:stretch>
        </p:blipFill>
        <p:spPr bwMode="auto">
          <a:xfrm>
            <a:off x="-533400" y="0"/>
            <a:ext cx="9144000" cy="6858000"/>
          </a:xfrm>
          <a:prstGeom prst="rect">
            <a:avLst/>
          </a:prstGeom>
          <a:noFill/>
          <a:ln w="9525">
            <a:noFill/>
            <a:miter lim="800000"/>
            <a:headEnd/>
            <a:tailEnd/>
          </a:ln>
        </p:spPr>
      </p:pic>
      <p:sp>
        <p:nvSpPr>
          <p:cNvPr id="24579" name="WordArt 3"/>
          <p:cNvSpPr>
            <a:spLocks noChangeArrowheads="1" noChangeShapeType="1" noTextEdit="1"/>
          </p:cNvSpPr>
          <p:nvPr/>
        </p:nvSpPr>
        <p:spPr bwMode="auto">
          <a:xfrm>
            <a:off x="762000" y="1219200"/>
            <a:ext cx="7848600" cy="3962400"/>
          </a:xfrm>
          <a:prstGeom prst="rect">
            <a:avLst/>
          </a:prstGeom>
        </p:spPr>
        <p:txBody>
          <a:bodyPr wrap="none" fromWordArt="1">
            <a:prstTxWarp prst="textWave1">
              <a:avLst>
                <a:gd name="adj1" fmla="val 13005"/>
                <a:gd name="adj2" fmla="val 0"/>
              </a:avLst>
            </a:prstTxWarp>
          </a:bodyPr>
          <a:lstStyle/>
          <a:p>
            <a:pPr algn="ctr"/>
            <a:r>
              <a:rPr lang="en-US" sz="3600" kern="10">
                <a:ln w="9525">
                  <a:no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effectLst>
                  <a:outerShdw dist="53882" dir="2700000" algn="ctr" rotWithShape="0">
                    <a:srgbClr val="C0C0C0">
                      <a:alpha val="79999"/>
                    </a:srgbClr>
                  </a:outerShdw>
                </a:effectLst>
                <a:latin typeface="Times New Roman"/>
                <a:cs typeface="Times New Roman"/>
              </a:rPr>
              <a:t>Đồ dùng của thợ cắt tóc</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457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TotalTime>
  <Words>342</Words>
  <Application>Microsoft Office PowerPoint</Application>
  <PresentationFormat>On-screen Show (4:3)</PresentationFormat>
  <Paragraphs>76</Paragraphs>
  <Slides>27</Slides>
  <Notes>3</Notes>
  <HiddenSlides>0</HiddenSlides>
  <MMClips>4</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6" baseType="lpstr">
      <vt:lpstr>.VnAvant</vt:lpstr>
      <vt:lpstr>.VnTime</vt:lpstr>
      <vt:lpstr>.VnTimeH</vt:lpstr>
      <vt:lpstr>Arial</vt:lpstr>
      <vt:lpstr>Calibri</vt:lpstr>
      <vt:lpstr>Times New Roman</vt:lpstr>
      <vt:lpstr>VNI-Times</vt:lpstr>
      <vt:lpstr>Office Theme</vt:lpstr>
      <vt:lpstr>Bitmap Image</vt:lpstr>
      <vt:lpstr>PowerPoint Presentation</vt:lpstr>
      <vt:lpstr>PowerPoint Presentation</vt:lpstr>
      <vt:lpstr>PowerPoint Presentation</vt:lpstr>
      <vt:lpstr>ổn định tổ cgức trò chuyện về chủ đề</vt:lpstr>
      <vt:lpstr>- Cô đố… Bài con vừa hát nói về ai? - Con có yêu cô chú công nhân không? Vì sao? - Thế con có biết cô chú công nhân làm những ngành nghề nào không? Vậy hôm nay chúng ta sẽ cũng nhau tìm hiểu về nghề sản xuất trong xã hội nhé!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Microsoft account</cp:lastModifiedBy>
  <cp:revision>20</cp:revision>
  <dcterms:created xsi:type="dcterms:W3CDTF">2014-12-02T20:44:35Z</dcterms:created>
  <dcterms:modified xsi:type="dcterms:W3CDTF">2023-05-22T14:07:29Z</dcterms:modified>
</cp:coreProperties>
</file>