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5" r:id="rId22"/>
    <p:sldId id="259" r:id="rId23"/>
    <p:sldId id="295" r:id="rId24"/>
    <p:sldId id="279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13" autoAdjust="0"/>
    <p:restoredTop sz="94660"/>
  </p:normalViewPr>
  <p:slideViewPr>
    <p:cSldViewPr>
      <p:cViewPr varScale="1">
        <p:scale>
          <a:sx n="81" d="100"/>
          <a:sy n="81" d="100"/>
        </p:scale>
        <p:origin x="547" y="53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7CB74-800D-4849-ADDF-9658D8792A9B}" type="datetimeFigureOut">
              <a:rPr lang="vi-VN" smtClean="0"/>
              <a:t>19/04/2025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E3082-AC92-45DA-B5DC-A872743D6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1222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08780-6006-4EA1-8AB4-4FA3E7FEEF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86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08780-6006-4EA1-8AB4-4FA3E7FEEF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32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08780-6006-4EA1-8AB4-4FA3E7FEEF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1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08780-6006-4EA1-8AB4-4FA3E7FEEF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0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2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5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8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50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13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76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8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01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8D54-9E41-4A87-9CE9-D988A01BE0DC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4473-C726-4A33-A263-0E9A5145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85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8D54-9E41-4A87-9CE9-D988A01BE0DC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4473-C726-4A33-A263-0E9A5145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83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74644"/>
            <a:ext cx="297180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3" y="274644"/>
            <a:ext cx="8712201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8D54-9E41-4A87-9CE9-D988A01BE0DC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4473-C726-4A33-A263-0E9A5145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1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8D54-9E41-4A87-9CE9-D988A01BE0DC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4473-C726-4A33-A263-0E9A5145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2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3" y="4406906"/>
            <a:ext cx="10363200" cy="1362075"/>
          </a:xfrm>
        </p:spPr>
        <p:txBody>
          <a:bodyPr anchor="t"/>
          <a:lstStyle>
            <a:lvl1pPr algn="l">
              <a:defRPr sz="492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200" cy="1500187"/>
          </a:xfrm>
        </p:spPr>
        <p:txBody>
          <a:bodyPr anchor="b"/>
          <a:lstStyle>
            <a:lvl1pPr marL="0" indent="0">
              <a:buNone/>
              <a:defRPr sz="2462">
                <a:solidFill>
                  <a:schemeClr val="tx1">
                    <a:tint val="75000"/>
                  </a:schemeClr>
                </a:solidFill>
              </a:defRPr>
            </a:lvl1pPr>
            <a:lvl2pPr marL="562682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2pPr>
            <a:lvl3pPr marL="1125363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3pPr>
            <a:lvl4pPr marL="1688044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4pPr>
            <a:lvl5pPr marL="2250726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5pPr>
            <a:lvl6pPr marL="2813407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6pPr>
            <a:lvl7pPr marL="3376089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7pPr>
            <a:lvl8pPr marL="3938770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8pPr>
            <a:lvl9pPr marL="4501453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8D54-9E41-4A87-9CE9-D988A01BE0DC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4473-C726-4A33-A263-0E9A5145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03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3" y="1600206"/>
            <a:ext cx="5842000" cy="4525963"/>
          </a:xfrm>
        </p:spPr>
        <p:txBody>
          <a:bodyPr/>
          <a:lstStyle>
            <a:lvl1pPr>
              <a:defRPr sz="3445"/>
            </a:lvl1pPr>
            <a:lvl2pPr>
              <a:defRPr sz="2954"/>
            </a:lvl2pPr>
            <a:lvl3pPr>
              <a:defRPr sz="2462"/>
            </a:lvl3pPr>
            <a:lvl4pPr>
              <a:defRPr sz="2215"/>
            </a:lvl4pPr>
            <a:lvl5pPr>
              <a:defRPr sz="2215"/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2" y="1600206"/>
            <a:ext cx="5842000" cy="4525963"/>
          </a:xfrm>
        </p:spPr>
        <p:txBody>
          <a:bodyPr/>
          <a:lstStyle>
            <a:lvl1pPr>
              <a:defRPr sz="3445"/>
            </a:lvl1pPr>
            <a:lvl2pPr>
              <a:defRPr sz="2954"/>
            </a:lvl2pPr>
            <a:lvl3pPr>
              <a:defRPr sz="2462"/>
            </a:lvl3pPr>
            <a:lvl4pPr>
              <a:defRPr sz="2215"/>
            </a:lvl4pPr>
            <a:lvl5pPr>
              <a:defRPr sz="2215"/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8D54-9E41-4A87-9CE9-D988A01BE0DC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4473-C726-4A33-A263-0E9A5145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6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954" b="1"/>
            </a:lvl1pPr>
            <a:lvl2pPr marL="562682" indent="0">
              <a:buNone/>
              <a:defRPr sz="2462" b="1"/>
            </a:lvl2pPr>
            <a:lvl3pPr marL="1125363" indent="0">
              <a:buNone/>
              <a:defRPr sz="2215" b="1"/>
            </a:lvl3pPr>
            <a:lvl4pPr marL="1688044" indent="0">
              <a:buNone/>
              <a:defRPr sz="1969" b="1"/>
            </a:lvl4pPr>
            <a:lvl5pPr marL="2250726" indent="0">
              <a:buNone/>
              <a:defRPr sz="1969" b="1"/>
            </a:lvl5pPr>
            <a:lvl6pPr marL="2813407" indent="0">
              <a:buNone/>
              <a:defRPr sz="1969" b="1"/>
            </a:lvl6pPr>
            <a:lvl7pPr marL="3376089" indent="0">
              <a:buNone/>
              <a:defRPr sz="1969" b="1"/>
            </a:lvl7pPr>
            <a:lvl8pPr marL="3938770" indent="0">
              <a:buNone/>
              <a:defRPr sz="1969" b="1"/>
            </a:lvl8pPr>
            <a:lvl9pPr marL="4501453" indent="0">
              <a:buNone/>
              <a:defRPr sz="19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954"/>
            </a:lvl1pPr>
            <a:lvl2pPr>
              <a:defRPr sz="2462"/>
            </a:lvl2pPr>
            <a:lvl3pPr>
              <a:defRPr sz="2215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954" b="1"/>
            </a:lvl1pPr>
            <a:lvl2pPr marL="562682" indent="0">
              <a:buNone/>
              <a:defRPr sz="2462" b="1"/>
            </a:lvl2pPr>
            <a:lvl3pPr marL="1125363" indent="0">
              <a:buNone/>
              <a:defRPr sz="2215" b="1"/>
            </a:lvl3pPr>
            <a:lvl4pPr marL="1688044" indent="0">
              <a:buNone/>
              <a:defRPr sz="1969" b="1"/>
            </a:lvl4pPr>
            <a:lvl5pPr marL="2250726" indent="0">
              <a:buNone/>
              <a:defRPr sz="1969" b="1"/>
            </a:lvl5pPr>
            <a:lvl6pPr marL="2813407" indent="0">
              <a:buNone/>
              <a:defRPr sz="1969" b="1"/>
            </a:lvl6pPr>
            <a:lvl7pPr marL="3376089" indent="0">
              <a:buNone/>
              <a:defRPr sz="1969" b="1"/>
            </a:lvl7pPr>
            <a:lvl8pPr marL="3938770" indent="0">
              <a:buNone/>
              <a:defRPr sz="1969" b="1"/>
            </a:lvl8pPr>
            <a:lvl9pPr marL="4501453" indent="0">
              <a:buNone/>
              <a:defRPr sz="19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954"/>
            </a:lvl1pPr>
            <a:lvl2pPr>
              <a:defRPr sz="2462"/>
            </a:lvl2pPr>
            <a:lvl3pPr>
              <a:defRPr sz="2215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8D54-9E41-4A87-9CE9-D988A01BE0DC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4473-C726-4A33-A263-0E9A5145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22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8D54-9E41-4A87-9CE9-D988A01BE0DC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4473-C726-4A33-A263-0E9A5145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15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8D54-9E41-4A87-9CE9-D988A01BE0DC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4473-C726-4A33-A263-0E9A5145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6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46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6"/>
            <a:ext cx="6815666" cy="5853113"/>
          </a:xfrm>
        </p:spPr>
        <p:txBody>
          <a:bodyPr/>
          <a:lstStyle>
            <a:lvl1pPr>
              <a:defRPr sz="3938"/>
            </a:lvl1pPr>
            <a:lvl2pPr>
              <a:defRPr sz="3445"/>
            </a:lvl2pPr>
            <a:lvl3pPr>
              <a:defRPr sz="2954"/>
            </a:lvl3pPr>
            <a:lvl4pPr>
              <a:defRPr sz="2462"/>
            </a:lvl4pPr>
            <a:lvl5pPr>
              <a:defRPr sz="2462"/>
            </a:lvl5pPr>
            <a:lvl6pPr>
              <a:defRPr sz="2462"/>
            </a:lvl6pPr>
            <a:lvl7pPr>
              <a:defRPr sz="2462"/>
            </a:lvl7pPr>
            <a:lvl8pPr>
              <a:defRPr sz="2462"/>
            </a:lvl8pPr>
            <a:lvl9pPr>
              <a:defRPr sz="24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4" cy="4691063"/>
          </a:xfrm>
        </p:spPr>
        <p:txBody>
          <a:bodyPr/>
          <a:lstStyle>
            <a:lvl1pPr marL="0" indent="0">
              <a:buNone/>
              <a:defRPr sz="1723"/>
            </a:lvl1pPr>
            <a:lvl2pPr marL="562682" indent="0">
              <a:buNone/>
              <a:defRPr sz="1477"/>
            </a:lvl2pPr>
            <a:lvl3pPr marL="1125363" indent="0">
              <a:buNone/>
              <a:defRPr sz="1231"/>
            </a:lvl3pPr>
            <a:lvl4pPr marL="1688044" indent="0">
              <a:buNone/>
              <a:defRPr sz="1108"/>
            </a:lvl4pPr>
            <a:lvl5pPr marL="2250726" indent="0">
              <a:buNone/>
              <a:defRPr sz="1108"/>
            </a:lvl5pPr>
            <a:lvl6pPr marL="2813407" indent="0">
              <a:buNone/>
              <a:defRPr sz="1108"/>
            </a:lvl6pPr>
            <a:lvl7pPr marL="3376089" indent="0">
              <a:buNone/>
              <a:defRPr sz="1108"/>
            </a:lvl7pPr>
            <a:lvl8pPr marL="3938770" indent="0">
              <a:buNone/>
              <a:defRPr sz="1108"/>
            </a:lvl8pPr>
            <a:lvl9pPr marL="4501453" indent="0">
              <a:buNone/>
              <a:defRPr sz="11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8D54-9E41-4A87-9CE9-D988A01BE0DC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4473-C726-4A33-A263-0E9A5145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9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6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938"/>
            </a:lvl1pPr>
            <a:lvl2pPr marL="562682" indent="0">
              <a:buNone/>
              <a:defRPr sz="3445"/>
            </a:lvl2pPr>
            <a:lvl3pPr marL="1125363" indent="0">
              <a:buNone/>
              <a:defRPr sz="2954"/>
            </a:lvl3pPr>
            <a:lvl4pPr marL="1688044" indent="0">
              <a:buNone/>
              <a:defRPr sz="2462"/>
            </a:lvl4pPr>
            <a:lvl5pPr marL="2250726" indent="0">
              <a:buNone/>
              <a:defRPr sz="2462"/>
            </a:lvl5pPr>
            <a:lvl6pPr marL="2813407" indent="0">
              <a:buNone/>
              <a:defRPr sz="2462"/>
            </a:lvl6pPr>
            <a:lvl7pPr marL="3376089" indent="0">
              <a:buNone/>
              <a:defRPr sz="2462"/>
            </a:lvl7pPr>
            <a:lvl8pPr marL="3938770" indent="0">
              <a:buNone/>
              <a:defRPr sz="2462"/>
            </a:lvl8pPr>
            <a:lvl9pPr marL="4501453" indent="0">
              <a:buNone/>
              <a:defRPr sz="246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723"/>
            </a:lvl1pPr>
            <a:lvl2pPr marL="562682" indent="0">
              <a:buNone/>
              <a:defRPr sz="1477"/>
            </a:lvl2pPr>
            <a:lvl3pPr marL="1125363" indent="0">
              <a:buNone/>
              <a:defRPr sz="1231"/>
            </a:lvl3pPr>
            <a:lvl4pPr marL="1688044" indent="0">
              <a:buNone/>
              <a:defRPr sz="1108"/>
            </a:lvl4pPr>
            <a:lvl5pPr marL="2250726" indent="0">
              <a:buNone/>
              <a:defRPr sz="1108"/>
            </a:lvl5pPr>
            <a:lvl6pPr marL="2813407" indent="0">
              <a:buNone/>
              <a:defRPr sz="1108"/>
            </a:lvl6pPr>
            <a:lvl7pPr marL="3376089" indent="0">
              <a:buNone/>
              <a:defRPr sz="1108"/>
            </a:lvl7pPr>
            <a:lvl8pPr marL="3938770" indent="0">
              <a:buNone/>
              <a:defRPr sz="1108"/>
            </a:lvl8pPr>
            <a:lvl9pPr marL="4501453" indent="0">
              <a:buNone/>
              <a:defRPr sz="11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8D54-9E41-4A87-9CE9-D988A01BE0DC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4473-C726-4A33-A263-0E9A5145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11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B8D54-9E41-4A87-9CE9-D988A01BE0DC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04473-C726-4A33-A263-0E9A5145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5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25363" rtl="0" eaLnBrk="1" latinLnBrk="0" hangingPunct="1">
        <a:spcBef>
          <a:spcPct val="0"/>
        </a:spcBef>
        <a:buNone/>
        <a:defRPr sz="54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2011" indent="-422011" algn="l" defTabSz="1125363" rtl="0" eaLnBrk="1" latinLnBrk="0" hangingPunct="1">
        <a:spcBef>
          <a:spcPct val="20000"/>
        </a:spcBef>
        <a:buFont typeface="Arial" pitchFamily="34" charset="0"/>
        <a:buChar char="•"/>
        <a:defRPr sz="3938" kern="1200">
          <a:solidFill>
            <a:schemeClr val="tx1"/>
          </a:solidFill>
          <a:latin typeface="+mn-lt"/>
          <a:ea typeface="+mn-ea"/>
          <a:cs typeface="+mn-cs"/>
        </a:defRPr>
      </a:lvl1pPr>
      <a:lvl2pPr marL="914358" indent="-351676" algn="l" defTabSz="1125363" rtl="0" eaLnBrk="1" latinLnBrk="0" hangingPunct="1">
        <a:spcBef>
          <a:spcPct val="20000"/>
        </a:spcBef>
        <a:buFont typeface="Arial" pitchFamily="34" charset="0"/>
        <a:buChar char="–"/>
        <a:defRPr sz="3445" kern="1200">
          <a:solidFill>
            <a:schemeClr val="tx1"/>
          </a:solidFill>
          <a:latin typeface="+mn-lt"/>
          <a:ea typeface="+mn-ea"/>
          <a:cs typeface="+mn-cs"/>
        </a:defRPr>
      </a:lvl2pPr>
      <a:lvl3pPr marL="1406703" indent="-281341" algn="l" defTabSz="112536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385" indent="-281341" algn="l" defTabSz="1125363" rtl="0" eaLnBrk="1" latinLnBrk="0" hangingPunct="1">
        <a:spcBef>
          <a:spcPct val="20000"/>
        </a:spcBef>
        <a:buFont typeface="Arial" pitchFamily="34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067" indent="-281341" algn="l" defTabSz="1125363" rtl="0" eaLnBrk="1" latinLnBrk="0" hangingPunct="1">
        <a:spcBef>
          <a:spcPct val="20000"/>
        </a:spcBef>
        <a:buFont typeface="Arial" pitchFamily="34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4748" indent="-281341" algn="l" defTabSz="1125363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429" indent="-281341" algn="l" defTabSz="1125363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111" indent="-281341" algn="l" defTabSz="1125363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2793" indent="-281341" algn="l" defTabSz="1125363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363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682" algn="l" defTabSz="1125363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363" algn="l" defTabSz="1125363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044" algn="l" defTabSz="1125363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726" algn="l" defTabSz="1125363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407" algn="l" defTabSz="1125363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089" algn="l" defTabSz="1125363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8770" algn="l" defTabSz="1125363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453" algn="l" defTabSz="1125363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6.wav"/><Relationship Id="rId7" Type="http://schemas.openxmlformats.org/officeDocument/2006/relationships/image" Target="../media/image3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11.xml"/><Relationship Id="rId10" Type="http://schemas.openxmlformats.org/officeDocument/2006/relationships/audio" Target="../media/audio6.wav"/><Relationship Id="rId4" Type="http://schemas.openxmlformats.org/officeDocument/2006/relationships/image" Target="../media/image4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audio" Target="../media/audio3.wav"/><Relationship Id="rId7" Type="http://schemas.openxmlformats.org/officeDocument/2006/relationships/image" Target="../media/image3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10.png"/><Relationship Id="rId4" Type="http://schemas.openxmlformats.org/officeDocument/2006/relationships/image" Target="../media/image34.png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20.gif"/><Relationship Id="rId3" Type="http://schemas.openxmlformats.org/officeDocument/2006/relationships/image" Target="../media/image11.png"/><Relationship Id="rId7" Type="http://schemas.openxmlformats.org/officeDocument/2006/relationships/image" Target="../media/image14.gif"/><Relationship Id="rId12" Type="http://schemas.openxmlformats.org/officeDocument/2006/relationships/image" Target="../media/image19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11" Type="http://schemas.openxmlformats.org/officeDocument/2006/relationships/image" Target="../media/image18.gif"/><Relationship Id="rId5" Type="http://schemas.openxmlformats.org/officeDocument/2006/relationships/image" Target="../media/image12.png"/><Relationship Id="rId10" Type="http://schemas.openxmlformats.org/officeDocument/2006/relationships/image" Target="../media/image17.gif"/><Relationship Id="rId4" Type="http://schemas.openxmlformats.org/officeDocument/2006/relationships/slide" Target="slide11.xml"/><Relationship Id="rId9" Type="http://schemas.openxmlformats.org/officeDocument/2006/relationships/image" Target="../media/image16.gif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audio" Target="../media/audio6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4.png"/><Relationship Id="rId7" Type="http://schemas.openxmlformats.org/officeDocument/2006/relationships/slide" Target="slide14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slide" Target="slide15.xml"/><Relationship Id="rId4" Type="http://schemas.openxmlformats.org/officeDocument/2006/relationships/slide" Target="slide11.xml"/><Relationship Id="rId9" Type="http://schemas.openxmlformats.org/officeDocument/2006/relationships/audio" Target="../media/audio5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3" Type="http://schemas.openxmlformats.org/officeDocument/2006/relationships/audio" Target="../media/audio3.wav"/><Relationship Id="rId7" Type="http://schemas.openxmlformats.org/officeDocument/2006/relationships/slide" Target="slide17.xml"/><Relationship Id="rId12" Type="http://schemas.openxmlformats.org/officeDocument/2006/relationships/image" Target="../media/image4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2.png"/><Relationship Id="rId5" Type="http://schemas.openxmlformats.org/officeDocument/2006/relationships/slide" Target="slide16.xml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image" Target="../media/image10.png"/><Relationship Id="rId1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20.gif"/><Relationship Id="rId3" Type="http://schemas.openxmlformats.org/officeDocument/2006/relationships/image" Target="../media/image11.png"/><Relationship Id="rId7" Type="http://schemas.openxmlformats.org/officeDocument/2006/relationships/image" Target="../media/image14.gif"/><Relationship Id="rId12" Type="http://schemas.openxmlformats.org/officeDocument/2006/relationships/image" Target="../media/image19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11" Type="http://schemas.openxmlformats.org/officeDocument/2006/relationships/image" Target="../media/image18.gif"/><Relationship Id="rId5" Type="http://schemas.openxmlformats.org/officeDocument/2006/relationships/image" Target="../media/image12.png"/><Relationship Id="rId10" Type="http://schemas.openxmlformats.org/officeDocument/2006/relationships/image" Target="../media/image17.gif"/><Relationship Id="rId4" Type="http://schemas.openxmlformats.org/officeDocument/2006/relationships/slide" Target="slide15.xml"/><Relationship Id="rId9" Type="http://schemas.openxmlformats.org/officeDocument/2006/relationships/image" Target="../media/image16.gif"/><Relationship Id="rId1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4.png"/><Relationship Id="rId7" Type="http://schemas.openxmlformats.org/officeDocument/2006/relationships/slide" Target="slide18.xml"/><Relationship Id="rId12" Type="http://schemas.openxmlformats.org/officeDocument/2006/relationships/image" Target="../media/image4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11" Type="http://schemas.openxmlformats.org/officeDocument/2006/relationships/image" Target="../media/image44.png"/><Relationship Id="rId5" Type="http://schemas.openxmlformats.org/officeDocument/2006/relationships/image" Target="../media/image23.gif"/><Relationship Id="rId10" Type="http://schemas.openxmlformats.org/officeDocument/2006/relationships/image" Target="../media/image43.png"/><Relationship Id="rId4" Type="http://schemas.openxmlformats.org/officeDocument/2006/relationships/image" Target="../media/image22.wmf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4.png"/><Relationship Id="rId7" Type="http://schemas.openxmlformats.org/officeDocument/2006/relationships/image" Target="../media/image51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jpe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../../CAC%20SLIDE%20LQCC%20+%20NET%20CHU%202016/LQCC%20&#272;&#7892;I%20M&#7898;I/NGAY%20VUI%20CUA%20BE%20CO%20LOI%202016%20DA%20CAT.wma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4.png"/><Relationship Id="rId7" Type="http://schemas.openxmlformats.org/officeDocument/2006/relationships/image" Target="../media/image51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jpeg"/><Relationship Id="rId9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slide" Target="slide6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audio" Target="../media/audio3.wav"/><Relationship Id="rId15" Type="http://schemas.openxmlformats.org/officeDocument/2006/relationships/slide" Target="slide7.xml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20.gif"/><Relationship Id="rId3" Type="http://schemas.openxmlformats.org/officeDocument/2006/relationships/image" Target="../media/image11.png"/><Relationship Id="rId7" Type="http://schemas.openxmlformats.org/officeDocument/2006/relationships/image" Target="../media/image14.gif"/><Relationship Id="rId12" Type="http://schemas.openxmlformats.org/officeDocument/2006/relationships/image" Target="../media/image19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11" Type="http://schemas.openxmlformats.org/officeDocument/2006/relationships/image" Target="../media/image18.gif"/><Relationship Id="rId5" Type="http://schemas.openxmlformats.org/officeDocument/2006/relationships/image" Target="../media/image12.png"/><Relationship Id="rId10" Type="http://schemas.openxmlformats.org/officeDocument/2006/relationships/image" Target="../media/image17.gif"/><Relationship Id="rId4" Type="http://schemas.openxmlformats.org/officeDocument/2006/relationships/slide" Target="slide4.xml"/><Relationship Id="rId9" Type="http://schemas.openxmlformats.org/officeDocument/2006/relationships/image" Target="../media/image16.gif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8.png"/><Relationship Id="rId3" Type="http://schemas.openxmlformats.org/officeDocument/2006/relationships/audio" Target="../media/audio5.wav"/><Relationship Id="rId7" Type="http://schemas.openxmlformats.org/officeDocument/2006/relationships/image" Target="../media/image24.wmf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6.png"/><Relationship Id="rId5" Type="http://schemas.openxmlformats.org/officeDocument/2006/relationships/image" Target="../media/image22.wmf"/><Relationship Id="rId15" Type="http://schemas.openxmlformats.org/officeDocument/2006/relationships/image" Target="../media/image25.png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slide" Target="slide6.xml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29.png"/><Relationship Id="rId12" Type="http://schemas.openxmlformats.org/officeDocument/2006/relationships/slide" Target="slide9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slide" Target="slide8.xml"/><Relationship Id="rId5" Type="http://schemas.openxmlformats.org/officeDocument/2006/relationships/image" Target="../media/image27.png"/><Relationship Id="rId10" Type="http://schemas.openxmlformats.org/officeDocument/2006/relationships/image" Target="../media/image32.gif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20.gif"/><Relationship Id="rId3" Type="http://schemas.openxmlformats.org/officeDocument/2006/relationships/image" Target="../media/image11.png"/><Relationship Id="rId7" Type="http://schemas.openxmlformats.org/officeDocument/2006/relationships/image" Target="../media/image14.gif"/><Relationship Id="rId12" Type="http://schemas.openxmlformats.org/officeDocument/2006/relationships/image" Target="../media/image19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11" Type="http://schemas.openxmlformats.org/officeDocument/2006/relationships/image" Target="../media/image18.gif"/><Relationship Id="rId5" Type="http://schemas.openxmlformats.org/officeDocument/2006/relationships/image" Target="../media/image12.png"/><Relationship Id="rId10" Type="http://schemas.openxmlformats.org/officeDocument/2006/relationships/image" Target="../media/image17.gif"/><Relationship Id="rId4" Type="http://schemas.openxmlformats.org/officeDocument/2006/relationships/slide" Target="slide7.xml"/><Relationship Id="rId9" Type="http://schemas.openxmlformats.org/officeDocument/2006/relationships/image" Target="../media/image16.gif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5.wav"/><Relationship Id="rId7" Type="http://schemas.openxmlformats.org/officeDocument/2006/relationships/image" Target="../media/image3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11.xml"/><Relationship Id="rId10" Type="http://schemas.openxmlformats.org/officeDocument/2006/relationships/audio" Target="../media/audio5.wav"/><Relationship Id="rId4" Type="http://schemas.openxmlformats.org/officeDocument/2006/relationships/image" Target="../media/image4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9327" cy="6858000"/>
          </a:xfrm>
          <a:prstGeom prst="rect">
            <a:avLst/>
          </a:prstGeom>
        </p:spPr>
      </p:pic>
      <p:sp>
        <p:nvSpPr>
          <p:cNvPr id="20" name="WordArt 11"/>
          <p:cNvSpPr>
            <a:spLocks noChangeArrowheads="1" noChangeShapeType="1" noTextEdit="1"/>
          </p:cNvSpPr>
          <p:nvPr/>
        </p:nvSpPr>
        <p:spPr bwMode="auto">
          <a:xfrm>
            <a:off x="3010810" y="1880158"/>
            <a:ext cx="7023096" cy="8440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30" b="1" kern="10" dirty="0">
                <a:solidFill>
                  <a:srgbClr val="FF0000"/>
                </a:solidFill>
                <a:latin typeface="Arial"/>
                <a:cs typeface="Arial"/>
              </a:rPr>
              <a:t>LĨNH VỰC PHÁT TRIỂN NHẬN THỨC</a:t>
            </a:r>
            <a:endParaRPr lang="en-US" sz="4430" b="1" kern="1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4" name="WordArt 11"/>
          <p:cNvSpPr>
            <a:spLocks noChangeArrowheads="1" noChangeShapeType="1" noTextEdit="1"/>
          </p:cNvSpPr>
          <p:nvPr/>
        </p:nvSpPr>
        <p:spPr bwMode="auto">
          <a:xfrm>
            <a:off x="1529861" y="3276600"/>
            <a:ext cx="9061939" cy="7502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4430" b="1" kern="10" dirty="0" err="1">
                <a:solidFill>
                  <a:srgbClr val="002060"/>
                </a:solidFill>
                <a:ea typeface="+mn-lt"/>
                <a:cs typeface="+mn-lt"/>
              </a:rPr>
              <a:t>Đề</a:t>
            </a:r>
            <a:r>
              <a:rPr lang="en-US" sz="4430" b="1" kern="10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4430" b="1" kern="10" dirty="0" err="1">
                <a:solidFill>
                  <a:srgbClr val="002060"/>
                </a:solidFill>
                <a:ea typeface="+mn-lt"/>
                <a:cs typeface="+mn-lt"/>
              </a:rPr>
              <a:t>tài</a:t>
            </a:r>
            <a:r>
              <a:rPr lang="en-US" sz="4430" b="1" kern="10" dirty="0">
                <a:solidFill>
                  <a:srgbClr val="002060"/>
                </a:solidFill>
                <a:ea typeface="+mn-lt"/>
                <a:cs typeface="+mn-lt"/>
              </a:rPr>
              <a:t>: </a:t>
            </a:r>
            <a:r>
              <a:rPr lang="vi-VN" sz="4430" b="1" kern="10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vi-VN" sz="4430" b="1" dirty="0"/>
              <a:t>Đếm đến 6. Nhận biết các nhóm có số lượng 6. Nhận biết chữ số 6</a:t>
            </a:r>
            <a:endParaRPr lang="en-US" sz="4430" b="1" kern="10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25" name="WordArt 11"/>
          <p:cNvSpPr>
            <a:spLocks noChangeArrowheads="1" noChangeShapeType="1" noTextEdit="1"/>
          </p:cNvSpPr>
          <p:nvPr/>
        </p:nvSpPr>
        <p:spPr bwMode="auto">
          <a:xfrm>
            <a:off x="3003553" y="4431323"/>
            <a:ext cx="5988047" cy="7502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30" b="1" kern="10" dirty="0" err="1">
                <a:solidFill>
                  <a:srgbClr val="002060"/>
                </a:solidFill>
                <a:latin typeface="Arial"/>
                <a:cs typeface="Arial"/>
              </a:rPr>
              <a:t>Lứa</a:t>
            </a:r>
            <a:r>
              <a:rPr lang="en-US" sz="4430" b="1" kern="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430" b="1" kern="10" dirty="0" err="1">
                <a:solidFill>
                  <a:srgbClr val="002060"/>
                </a:solidFill>
                <a:latin typeface="Arial"/>
                <a:cs typeface="Arial"/>
              </a:rPr>
              <a:t>tuổi</a:t>
            </a:r>
            <a:r>
              <a:rPr lang="en-US" sz="4430" b="1" kern="10" dirty="0">
                <a:solidFill>
                  <a:srgbClr val="002060"/>
                </a:solidFill>
                <a:latin typeface="Arial"/>
                <a:cs typeface="Arial"/>
              </a:rPr>
              <a:t>: </a:t>
            </a:r>
            <a:r>
              <a:rPr lang="en-US" sz="4430" b="1" kern="10" dirty="0" err="1">
                <a:solidFill>
                  <a:srgbClr val="002060"/>
                </a:solidFill>
                <a:latin typeface="Arial"/>
                <a:cs typeface="Arial"/>
              </a:rPr>
              <a:t>Mẫu</a:t>
            </a:r>
            <a:r>
              <a:rPr lang="en-US" sz="4430" b="1" kern="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430" b="1" kern="10" dirty="0" err="1">
                <a:solidFill>
                  <a:srgbClr val="002060"/>
                </a:solidFill>
                <a:latin typeface="Arial"/>
                <a:cs typeface="Arial"/>
              </a:rPr>
              <a:t>giáo</a:t>
            </a:r>
            <a:r>
              <a:rPr lang="en-US" sz="4430" b="1" kern="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430" b="1" kern="10" dirty="0" err="1">
                <a:solidFill>
                  <a:srgbClr val="002060"/>
                </a:solidFill>
                <a:latin typeface="Arial"/>
                <a:cs typeface="Arial"/>
              </a:rPr>
              <a:t>lớn</a:t>
            </a:r>
            <a:endParaRPr lang="en-US" sz="4430" b="1" kern="1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352800" y="591991"/>
            <a:ext cx="6705600" cy="100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25" tIns="40813" rIns="81625" bIns="40813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</a:t>
            </a:r>
            <a:r>
              <a:rPr 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TX BUÔN HỒ 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 GIÁO HOA SỮA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2" name="WordArt 11">
            <a:extLst>
              <a:ext uri="{FF2B5EF4-FFF2-40B4-BE49-F238E27FC236}">
                <a16:creationId xmlns:a16="http://schemas.microsoft.com/office/drawing/2014/main" id="{E391D63C-8949-9016-6F33-F858D38E69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03552" y="5410200"/>
            <a:ext cx="5988047" cy="7502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30" b="1" kern="10" dirty="0">
                <a:solidFill>
                  <a:srgbClr val="002060"/>
                </a:solidFill>
                <a:latin typeface="Arial"/>
                <a:cs typeface="Arial"/>
              </a:rPr>
              <a:t>Giáo viên : Bùi Thị Thanh Tâm</a:t>
            </a:r>
            <a:endParaRPr lang="en-US" sz="4430" b="1" kern="10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1146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83"/>
            <a:ext cx="12192000" cy="686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ight Arrow 36">
            <a:hlinkClick r:id="rId5" action="ppaction://hlinksldjump"/>
          </p:cNvPr>
          <p:cNvSpPr/>
          <p:nvPr/>
        </p:nvSpPr>
        <p:spPr>
          <a:xfrm>
            <a:off x="10333469" y="5986916"/>
            <a:ext cx="1524000" cy="823913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66"/>
                </a:solidFill>
              </a:rPr>
              <a:t>Tiếp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tục</a:t>
            </a:r>
            <a:endParaRPr lang="en-US" sz="2400" b="1" dirty="0">
              <a:solidFill>
                <a:srgbClr val="000066"/>
              </a:solidFill>
            </a:endParaRPr>
          </a:p>
        </p:txBody>
      </p:sp>
      <p:sp>
        <p:nvSpPr>
          <p:cNvPr id="16" name="Plaque 15">
            <a:hlinkClick r:id="rId5" action="ppaction://hlinksldjump"/>
          </p:cNvPr>
          <p:cNvSpPr/>
          <p:nvPr/>
        </p:nvSpPr>
        <p:spPr>
          <a:xfrm>
            <a:off x="4996562" y="4648200"/>
            <a:ext cx="2242438" cy="1981200"/>
          </a:xfrm>
          <a:prstGeom prst="plaqu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800" b="1" dirty="0">
                <a:solidFill>
                  <a:srgbClr val="FF0000"/>
                </a:solidFill>
                <a:latin typeface=".VnAvant" pitchFamily="34" charset="0"/>
              </a:rPr>
              <a:t>5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600201" y="1947316"/>
            <a:ext cx="3173314" cy="2396085"/>
            <a:chOff x="76201" y="1702485"/>
            <a:chExt cx="3734191" cy="2717115"/>
          </a:xfrm>
        </p:grpSpPr>
        <p:pic>
          <p:nvPicPr>
            <p:cNvPr id="23" name="Picture 5" descr="D:\CAC SLIDE DAY TRE NAM 2015 - 2016 CAC CHU DIEM\CHU CAI + DONG VAT + RAU CUA QUA DA SUA NAM 2014 - 2015\CHU DE THUC VAT\TRANH HOA CO MAU\dia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20" y="3022659"/>
              <a:ext cx="3508772" cy="1396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3" descr="D:\CAC SLIDE DAY TRE NAM 2015 - 2016 CAC CHU DIEM\CHU CAI + DONG VAT + RAU CUA QUA DA SUA NAM 2014 - 2015\CHU DE HOA QUA\qua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1" y="2138084"/>
              <a:ext cx="1478342" cy="1958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" descr="D:\CAC SLIDE DAY TRE NAM 2015 - 2016 CAC CHU DIEM\CHU CAI + DONG VAT + RAU CUA QUA DA SUA NAM 2014 - 2015\CHU DE HOA QUA\qua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702485"/>
              <a:ext cx="1300455" cy="1722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3" descr="D:\CAC SLIDE DAY TRE NAM 2015 - 2016 CAC CHU DIEM\CHU CAI + DONG VAT + RAU CUA QUA DA SUA NAM 2014 - 2015\CHU DE HOA QUA\qua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6006" y="1772868"/>
              <a:ext cx="1384219" cy="1833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" descr="D:\CAC SLIDE DAY TRE NAM 2015 - 2016 CAC CHU DIEM\CHU CAI + DONG VAT + RAU CUA QUA DA SUA NAM 2014 - 2015\CHU DE HOA QUA\qua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1" y="2357688"/>
              <a:ext cx="1491164" cy="1975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3" descr="D:\CAC SLIDE DAY TRE NAM 2015 - 2016 CAC CHU DIEM\CHU CAI + DONG VAT + RAU CUA QUA DA SUA NAM 2014 - 2015\CHU DE HOA QUA\qua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2069" y="2479543"/>
              <a:ext cx="1355531" cy="1795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Rectangle 28">
            <a:hlinkClick r:id="rId8" action="ppaction://hlinksldjump"/>
          </p:cNvPr>
          <p:cNvSpPr/>
          <p:nvPr/>
        </p:nvSpPr>
        <p:spPr>
          <a:xfrm>
            <a:off x="6432755" y="2632564"/>
            <a:ext cx="38862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táo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2" descr="F:\TU LIEU LAM E - LEARNING 2021\E- LEARNING HOA KET TRAI 2021\nen\mat-cuo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54" y="369549"/>
            <a:ext cx="2199872" cy="189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35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sndAc>
          <p:stSnd>
            <p:snd r:embed="rId3" name="ban gioi lam.wav"/>
          </p:stSnd>
        </p:sndAc>
      </p:transition>
    </mc:Choice>
    <mc:Fallback xmlns="">
      <p:transition advClick="0">
        <p:sndAc>
          <p:stSnd>
            <p:snd r:embed="rId10" name="ban gioi lam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191999" cy="684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01" descr="dongh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-7620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102"/>
          <p:cNvSpPr>
            <a:spLocks noChangeArrowheads="1"/>
          </p:cNvSpPr>
          <p:nvPr/>
        </p:nvSpPr>
        <p:spPr bwMode="auto">
          <a:xfrm>
            <a:off x="5969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26" name="Oval 108"/>
          <p:cNvSpPr>
            <a:spLocks noChangeArrowheads="1"/>
          </p:cNvSpPr>
          <p:nvPr/>
        </p:nvSpPr>
        <p:spPr bwMode="auto">
          <a:xfrm>
            <a:off x="5969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27" name="Oval 109"/>
          <p:cNvSpPr>
            <a:spLocks noChangeArrowheads="1"/>
          </p:cNvSpPr>
          <p:nvPr/>
        </p:nvSpPr>
        <p:spPr bwMode="auto">
          <a:xfrm>
            <a:off x="596900" y="328612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28" name="Oval 110"/>
          <p:cNvSpPr>
            <a:spLocks noChangeArrowheads="1"/>
          </p:cNvSpPr>
          <p:nvPr/>
        </p:nvSpPr>
        <p:spPr bwMode="auto">
          <a:xfrm>
            <a:off x="596900" y="333528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29" name="Oval 111"/>
          <p:cNvSpPr>
            <a:spLocks noChangeArrowheads="1"/>
          </p:cNvSpPr>
          <p:nvPr/>
        </p:nvSpPr>
        <p:spPr bwMode="auto">
          <a:xfrm>
            <a:off x="596900" y="318395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30" name="Oval 112"/>
          <p:cNvSpPr>
            <a:spLocks noChangeArrowheads="1"/>
          </p:cNvSpPr>
          <p:nvPr/>
        </p:nvSpPr>
        <p:spPr bwMode="auto">
          <a:xfrm>
            <a:off x="596900" y="328612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31" name="Oval 113"/>
          <p:cNvSpPr>
            <a:spLocks noChangeArrowheads="1"/>
          </p:cNvSpPr>
          <p:nvPr/>
        </p:nvSpPr>
        <p:spPr bwMode="auto">
          <a:xfrm>
            <a:off x="596900" y="3048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>
              <a:latin typeface=".VnBodoniH" pitchFamily="34" charset="0"/>
            </a:endParaRPr>
          </a:p>
        </p:txBody>
      </p:sp>
      <p:pic>
        <p:nvPicPr>
          <p:cNvPr id="1031" name="Picture 7" descr="D:\CAC SLIDE DAY TRE NAM 2015 - 2016 CAC CHU DIEM\CHU CAI + DONG VAT + RAU CUA QUA DA SUA NAM 2014 - 2015\CHU DE THUC VAT\TRANH HOA CO MAU\ho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299" y="747019"/>
            <a:ext cx="4114800" cy="418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CAC SLIDE DAY TRE NAM 2015 - 2016 CAC CHU DIEM\CHU CAI + DONG VAT + RAU CUA QUA DA SUA NAM 2014 - 2015\CHU DE THUC VAT\TRANH HOA CO MAU\chua-hoa-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283307"/>
            <a:ext cx="448627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1282700" y="5153561"/>
            <a:ext cx="38862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Chậu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9" name="Rectangle 18">
            <a:hlinkClick r:id="rId9" action="ppaction://hlinksldjump"/>
          </p:cNvPr>
          <p:cNvSpPr/>
          <p:nvPr/>
        </p:nvSpPr>
        <p:spPr>
          <a:xfrm>
            <a:off x="6578599" y="5153561"/>
            <a:ext cx="46482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Chậu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tiền</a:t>
            </a:r>
            <a:endParaRPr lang="en-US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95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3" presetClass="entr" presetSubtype="0" repeatCount="3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500"/>
                            </p:stCondLst>
                            <p:childTnLst>
                              <p:par>
                                <p:cTn id="54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allAtOnce" animBg="1"/>
      <p:bldP spid="31" grpId="0" animBg="1"/>
      <p:bldP spid="17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555" y="193677"/>
            <a:ext cx="2461846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Dove-02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566">
            <a:off x="2368061" y="609600"/>
            <a:ext cx="147710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Dove-02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566">
            <a:off x="724800" y="2115750"/>
            <a:ext cx="1477108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7" descr="HOA 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54" y="5791200"/>
            <a:ext cx="79130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8" descr="HOA 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41" y="4533900"/>
            <a:ext cx="79130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9" descr="Plant-01-jun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877" y="5105400"/>
            <a:ext cx="738554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0" descr="Plant-01-jun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154" y="5105400"/>
            <a:ext cx="738554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1" descr="Flower-02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301" y="4876800"/>
            <a:ext cx="9847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2" descr="HOA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846" y="5715000"/>
            <a:ext cx="633046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3" descr="Flower-03-june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26" y="3688556"/>
            <a:ext cx="9847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4" descr="HOA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2" y="5867400"/>
            <a:ext cx="633046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5" descr="Flower-04-jun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828" y="3920671"/>
            <a:ext cx="105507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16" descr="ani_comicbird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93" y="548680"/>
            <a:ext cx="1406769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17" descr="ani_comicbird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570" y="457202"/>
            <a:ext cx="1406769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18" descr="HOA 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245" y="3222171"/>
            <a:ext cx="79130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19" descr="HOA 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451" y="4667250"/>
            <a:ext cx="79130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F:\TU LIEU LAM E - LEARNING 2021\E- LEARNING HOA KET TRAI 2021\nen\mat-meu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599" y="1174506"/>
            <a:ext cx="4837854" cy="415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298646"/>
      </p:ext>
    </p:extLst>
  </p:cSld>
  <p:clrMapOvr>
    <a:masterClrMapping/>
  </p:clrMapOvr>
  <p:transition spd="slow" advClick="0">
    <p:sndAc>
      <p:stSnd>
        <p:snd r:embed="rId2" name="chon lai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-0.04667  0.028 -0.08267  0.062 -0.08267  C 0.097 -0.08267  0.125 -0.04667  0.125 0  C 0.125 0.04667  0.153 0.08267  0.188 0.08267  C 0.222 0.08267  0.25 0.04667 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-0.04667  0.028 -0.08267  0.062 -0.08267  C 0.097 -0.08267  0.125 -0.04667  0.125 0  C 0.125 0.04667  0.153 0.08267  0.188 0.08267  C 0.222 0.08267  0.25 0.04667 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191999" cy="684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 descr="D:\CAC SLIDE DAY TRE NAM 2015 - 2016 CAC CHU DIEM\CHU CAI + DONG VAT + RAU CUA QUA DA SUA NAM 2014 - 2015\CHU DE THUC VAT\TRANH HOA CO MAU\chua-hoa-2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283307"/>
            <a:ext cx="448627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1282700" y="5153561"/>
            <a:ext cx="38862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Chậu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" name="Picture 2" descr="F:\TU LIEU LAM E - LEARNING 2021\E- LEARNING HOA KET TRAI 2021\nen\mat-cuo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76400"/>
            <a:ext cx="4267200" cy="366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87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ban gioi lam.wav"/>
          </p:stSnd>
        </p:sndAc>
      </p:transition>
    </mc:Choice>
    <mc:Fallback xmlns="">
      <p:transition spd="slow" advClick="0">
        <p:sndAc>
          <p:stSnd>
            <p:snd r:embed="rId7" name="ban gioi lam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191999" cy="684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laque 4">
            <a:hlinkClick r:id="rId4" action="ppaction://hlinksldjump"/>
          </p:cNvPr>
          <p:cNvSpPr/>
          <p:nvPr/>
        </p:nvSpPr>
        <p:spPr>
          <a:xfrm>
            <a:off x="7130162" y="2057400"/>
            <a:ext cx="2242438" cy="1981200"/>
          </a:xfrm>
          <a:prstGeom prst="plaqu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800" b="1" dirty="0">
                <a:solidFill>
                  <a:srgbClr val="FF0000"/>
                </a:solidFill>
                <a:latin typeface=".VnAvant" pitchFamily="34" charset="0"/>
              </a:rPr>
              <a:t>5</a:t>
            </a:r>
          </a:p>
        </p:txBody>
      </p:sp>
      <p:sp>
        <p:nvSpPr>
          <p:cNvPr id="6" name="Right Arrow 5">
            <a:hlinkClick r:id="rId5" action="ppaction://hlinksldjump"/>
          </p:cNvPr>
          <p:cNvSpPr/>
          <p:nvPr/>
        </p:nvSpPr>
        <p:spPr>
          <a:xfrm>
            <a:off x="10210800" y="5862451"/>
            <a:ext cx="1524000" cy="823913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66"/>
                </a:solidFill>
              </a:rPr>
              <a:t>Tiếp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tục</a:t>
            </a:r>
            <a:endParaRPr lang="en-US" sz="2400" b="1" dirty="0">
              <a:solidFill>
                <a:srgbClr val="000066"/>
              </a:solidFill>
            </a:endParaRPr>
          </a:p>
        </p:txBody>
      </p:sp>
      <p:pic>
        <p:nvPicPr>
          <p:cNvPr id="7" name="Picture 9" descr="D:\CAC SLIDE DAY TRE NAM 2015 - 2016 CAC CHU DIEM\CHU CAI + DONG VAT + RAU CUA QUA DA SUA NAM 2014 - 2015\CHU DE THUC VAT\TRANH HOA CO MAU\chua-hoa-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283307"/>
            <a:ext cx="448627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hlinkClick r:id="rId7" action="ppaction://hlinksldjump"/>
          </p:cNvPr>
          <p:cNvSpPr/>
          <p:nvPr/>
        </p:nvSpPr>
        <p:spPr>
          <a:xfrm>
            <a:off x="1282700" y="5153561"/>
            <a:ext cx="38862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Chậu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9" name="Picture 2" descr="F:\TU LIEU LAM E - LEARNING 2021\E- LEARNING HOA KET TRAI 2021\nen\mat-cuo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695171"/>
            <a:ext cx="2199872" cy="189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27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Dung 1.wav"/>
          </p:stSnd>
        </p:sndAc>
      </p:transition>
    </mc:Choice>
    <mc:Fallback xmlns="">
      <p:transition spd="slow" advClick="0">
        <p:sndAc>
          <p:stSnd>
            <p:snd r:embed="rId9" name="Dung 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06"/>
            <a:ext cx="12192000" cy="687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8" descr="D:\CAC SLIDE DAY TRE NAM 2015 - 2016 CAC CHU DIEM\CHU CAI + DONG VAT + RAU CUA QUA DA SUA NAM 2014 - 2015\CHU + SO DA CAT SUA\so-4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716" y="4611094"/>
            <a:ext cx="1370206" cy="194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WordArt 24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629400" y="4796561"/>
            <a:ext cx="1143000" cy="1752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solidFill>
                  <a:srgbClr val="00206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5</a:t>
            </a:r>
          </a:p>
        </p:txBody>
      </p:sp>
      <p:sp>
        <p:nvSpPr>
          <p:cNvPr id="25" name="WordArt 24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839200" y="4796561"/>
            <a:ext cx="1143000" cy="1752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solidFill>
                  <a:srgbClr val="00206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6</a:t>
            </a:r>
          </a:p>
        </p:txBody>
      </p:sp>
      <p:pic>
        <p:nvPicPr>
          <p:cNvPr id="27" name="Picture 9" descr="D:\CAC SLIDE DAY TRE NAM 2015 - 2016 CAC CHU DIEM\CHU CAI + DONG VAT + RAU CUA QUA DA SUA NAM 2014 - 2015\CHU + SO DA CAT SUA\so-3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900" y="4611094"/>
            <a:ext cx="1537501" cy="194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1676400" y="152400"/>
            <a:ext cx="8915400" cy="4267200"/>
          </a:xfrm>
          <a:prstGeom prst="wedgeRoundRectCallout">
            <a:avLst>
              <a:gd name="adj1" fmla="val -20337"/>
              <a:gd name="adj2" fmla="val 4852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101" descr="dongho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7620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Oval 102"/>
          <p:cNvSpPr>
            <a:spLocks noChangeArrowheads="1"/>
          </p:cNvSpPr>
          <p:nvPr/>
        </p:nvSpPr>
        <p:spPr bwMode="auto">
          <a:xfrm>
            <a:off x="3810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52" name="Oval 108"/>
          <p:cNvSpPr>
            <a:spLocks noChangeArrowheads="1"/>
          </p:cNvSpPr>
          <p:nvPr/>
        </p:nvSpPr>
        <p:spPr bwMode="auto">
          <a:xfrm>
            <a:off x="3810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53" name="Oval 109"/>
          <p:cNvSpPr>
            <a:spLocks noChangeArrowheads="1"/>
          </p:cNvSpPr>
          <p:nvPr/>
        </p:nvSpPr>
        <p:spPr bwMode="auto">
          <a:xfrm>
            <a:off x="381000" y="328612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54" name="Oval 110"/>
          <p:cNvSpPr>
            <a:spLocks noChangeArrowheads="1"/>
          </p:cNvSpPr>
          <p:nvPr/>
        </p:nvSpPr>
        <p:spPr bwMode="auto">
          <a:xfrm>
            <a:off x="381000" y="333528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55" name="Oval 111"/>
          <p:cNvSpPr>
            <a:spLocks noChangeArrowheads="1"/>
          </p:cNvSpPr>
          <p:nvPr/>
        </p:nvSpPr>
        <p:spPr bwMode="auto">
          <a:xfrm>
            <a:off x="381000" y="318395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56" name="Oval 112"/>
          <p:cNvSpPr>
            <a:spLocks noChangeArrowheads="1"/>
          </p:cNvSpPr>
          <p:nvPr/>
        </p:nvSpPr>
        <p:spPr bwMode="auto">
          <a:xfrm>
            <a:off x="381000" y="328612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57" name="Oval 113"/>
          <p:cNvSpPr>
            <a:spLocks noChangeArrowheads="1"/>
          </p:cNvSpPr>
          <p:nvPr/>
        </p:nvSpPr>
        <p:spPr bwMode="auto">
          <a:xfrm>
            <a:off x="378542" y="3048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>
              <a:latin typeface=".VnBodoniH" pitchFamily="34" charset="0"/>
            </a:endParaRPr>
          </a:p>
        </p:txBody>
      </p:sp>
      <p:pic>
        <p:nvPicPr>
          <p:cNvPr id="4598" name="Picture 502" descr="D:\CAC SLIDE DAY TRE NAM 2015 - 2016 CAC CHU DIEM\CHU CAI + DONG VAT + RAU CUA QUA DA SUA NAM 2014 - 2015\DO DUNG BAN THAN\hop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295182"/>
            <a:ext cx="1731482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99" name="Picture 503" descr="D:\CAC SLIDE DAY TRE NAM 2015 - 2016 CAC CHU DIEM\CHU CAI + DONG VAT + RAU CUA QUA DA SUA NAM 2014 - 2015\DO DUNG BAN THAN\hop-qua-3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269" y="1793404"/>
            <a:ext cx="1696263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0" name="Picture 504" descr="D:\CAC SLIDE DAY TRE NAM 2015 - 2016 CAC CHU DIEM\CHU CAI + DONG VAT + RAU CUA QUA DA SUA NAM 2014 - 2015\DO DUNG BAN THAN\hop-qiua-5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717" y="1676400"/>
            <a:ext cx="205085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3" name="Picture 507" descr="D:\CAC SLIDE DAY TRE NAM 2015 - 2016 CAC CHU DIEM\CHU CAI + DONG VAT + RAU CUA QUA DA SUA NAM 2014 - 2015\DO DUNG BAN THAN\hop-qua-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345" y="184355"/>
            <a:ext cx="1759145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506" descr="D:\CAC SLIDE DAY TRE NAM 2015 - 2016 CAC CHU DIEM\CHU CAI + DONG VAT + RAU CUA QUA DA SUA NAM 2014 - 2015\DO DUNG BAN THAN\hop-qua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178" y="237279"/>
            <a:ext cx="1953045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96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3" presetClass="entr" presetSubtype="0" repeatCount="3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50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5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51" grpId="0" build="allAtOnce" animBg="1"/>
      <p:bldP spid="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569" y="264321"/>
            <a:ext cx="2461846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Dove-02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566">
            <a:off x="2368061" y="609600"/>
            <a:ext cx="147710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Dove-02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566">
            <a:off x="457959" y="2064724"/>
            <a:ext cx="1477108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7" descr="HOA 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54" y="5791200"/>
            <a:ext cx="79130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8" descr="HOA 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574" y="4705350"/>
            <a:ext cx="79130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9" descr="Plant-01-jun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877" y="5105400"/>
            <a:ext cx="738554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0" descr="Plant-01-jun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154" y="5105400"/>
            <a:ext cx="738554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1" descr="Flower-02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446" y="4646386"/>
            <a:ext cx="9847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2" descr="HOA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846" y="5715000"/>
            <a:ext cx="633046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3" descr="Flower-03-june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777" y="3695700"/>
            <a:ext cx="9847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4" descr="HOA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2" y="5867400"/>
            <a:ext cx="633046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5" descr="Flower-04-jun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478" y="4191000"/>
            <a:ext cx="105507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16" descr="ani_comicbird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058" y="776287"/>
            <a:ext cx="1406769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17" descr="ani_comicbird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570" y="457202"/>
            <a:ext cx="1406769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18" descr="HOA 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877" y="3581400"/>
            <a:ext cx="79130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19" descr="HOA 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4800600"/>
            <a:ext cx="79130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F:\TU LIEU LAM E - LEARNING 2021\E- LEARNING HOA KET TRAI 2021\nen\mat-meu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599" y="1174506"/>
            <a:ext cx="4837854" cy="415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444418"/>
      </p:ext>
    </p:extLst>
  </p:cSld>
  <p:clrMapOvr>
    <a:masterClrMapping/>
  </p:clrMapOvr>
  <p:transition spd="slow" advClick="0">
    <p:sndAc>
      <p:stSnd>
        <p:snd r:embed="rId2" name="chua dung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-0.04667  0.028 -0.08267  0.062 -0.08267  C 0.097 -0.08267  0.125 -0.04667  0.125 0  C 0.125 0.04667  0.153 0.08267  0.188 0.08267  C 0.222 0.08267  0.25 0.04667 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C 3.125E-6 -0.04676 0.02799 -0.08264 0.06198 -0.08264 C 0.097 -0.08264 0.125 -0.04676 0.125 1.48148E-6 C 0.125 0.04676 0.15299 0.08264 0.18802 0.08264 C 0.222 0.08264 0.25 0.04676 0.25 1.48148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191999" cy="684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4" descr="LILLI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027" y="5247368"/>
            <a:ext cx="11684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" descr="H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5247368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6" descr="H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657" y="5662612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7" descr="H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89" y="5692776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8" descr="FLOWERS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2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9" descr="FLOWERS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819" y="5492751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WordArt 24"/>
          <p:cNvSpPr>
            <a:spLocks noChangeArrowheads="1" noChangeShapeType="1" noTextEdit="1"/>
          </p:cNvSpPr>
          <p:nvPr/>
        </p:nvSpPr>
        <p:spPr bwMode="auto">
          <a:xfrm>
            <a:off x="5654040" y="4785360"/>
            <a:ext cx="1280160" cy="192024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solidFill>
                  <a:srgbClr val="00206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5</a:t>
            </a:r>
          </a:p>
        </p:txBody>
      </p:sp>
      <p:sp>
        <p:nvSpPr>
          <p:cNvPr id="76" name="Rounded Rectangular Callout 75"/>
          <p:cNvSpPr/>
          <p:nvPr/>
        </p:nvSpPr>
        <p:spPr>
          <a:xfrm>
            <a:off x="1676400" y="152400"/>
            <a:ext cx="8915400" cy="4267200"/>
          </a:xfrm>
          <a:prstGeom prst="wedgeRoundRectCallout">
            <a:avLst>
              <a:gd name="adj1" fmla="val -4952"/>
              <a:gd name="adj2" fmla="val 5819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>
            <a:hlinkClick r:id="rId7" action="ppaction://hlinksldjump"/>
          </p:cNvPr>
          <p:cNvSpPr/>
          <p:nvPr/>
        </p:nvSpPr>
        <p:spPr>
          <a:xfrm>
            <a:off x="10454591" y="6009142"/>
            <a:ext cx="1524000" cy="823913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FF00"/>
                </a:solidFill>
              </a:rPr>
              <a:t>Tiếp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tục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33" name="Picture 502" descr="D:\CAC SLIDE DAY TRE NAM 2015 - 2016 CAC CHU DIEM\CHU CAI + DONG VAT + RAU CUA QUA DA SUA NAM 2014 - 2015\DO DUNG BAN THAN\hop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295182"/>
            <a:ext cx="1731482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03" descr="D:\CAC SLIDE DAY TRE NAM 2015 - 2016 CAC CHU DIEM\CHU CAI + DONG VAT + RAU CUA QUA DA SUA NAM 2014 - 2015\DO DUNG BAN THAN\hop-qua-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269" y="1793404"/>
            <a:ext cx="1696263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04" descr="D:\CAC SLIDE DAY TRE NAM 2015 - 2016 CAC CHU DIEM\CHU CAI + DONG VAT + RAU CUA QUA DA SUA NAM 2014 - 2015\DO DUNG BAN THAN\hop-qiua-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717" y="1676400"/>
            <a:ext cx="205085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07" descr="D:\CAC SLIDE DAY TRE NAM 2015 - 2016 CAC CHU DIEM\CHU CAI + DONG VAT + RAU CUA QUA DA SUA NAM 2014 - 2015\DO DUNG BAN THAN\hop-qua-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345" y="184355"/>
            <a:ext cx="1759145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06" descr="D:\CAC SLIDE DAY TRE NAM 2015 - 2016 CAC CHU DIEM\CHU CAI + DONG VAT + RAU CUA QUA DA SUA NAM 2014 - 2015\DO DUNG BAN THAN\hop-qua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178" y="237279"/>
            <a:ext cx="1953045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:\TU LIEU LAM E - LEARNING 2021\E- LEARNING HOA KET TRAI 2021\nen\mat-cuoi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362" y="5163094"/>
            <a:ext cx="1355321" cy="116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305785"/>
      </p:ext>
    </p:extLst>
  </p:cSld>
  <p:clrMapOvr>
    <a:masterClrMapping/>
  </p:clrMapOvr>
  <p:transition spd="slow" advClick="0">
    <p:newsflash/>
    <p:sndAc>
      <p:stSnd>
        <p:snd r:embed="rId2" name="ban gioi lam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WordArt 25"/>
          <p:cNvSpPr>
            <a:spLocks noChangeArrowheads="1" noChangeShapeType="1" noTextEdit="1"/>
          </p:cNvSpPr>
          <p:nvPr/>
        </p:nvSpPr>
        <p:spPr bwMode="auto">
          <a:xfrm>
            <a:off x="2057400" y="1371600"/>
            <a:ext cx="8305800" cy="23057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Hoạt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động</a:t>
            </a:r>
            <a:r>
              <a:rPr lang="en-US" sz="3600" b="1" dirty="0">
                <a:solidFill>
                  <a:srgbClr val="FF0000"/>
                </a:solidFill>
              </a:rPr>
              <a:t> 2: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pt-BR" sz="3600" b="1" dirty="0">
                <a:solidFill>
                  <a:srgbClr val="FF0000"/>
                </a:solidFill>
              </a:rPr>
              <a:t>Tạo nhóm có 6 đối tượng. Đếm đến 6.</a:t>
            </a:r>
          </a:p>
          <a:p>
            <a:pPr algn="ctr"/>
            <a:r>
              <a:rPr lang="pt-BR" sz="3600" b="1" dirty="0">
                <a:solidFill>
                  <a:srgbClr val="FF0000"/>
                </a:solidFill>
              </a:rPr>
              <a:t> Nhận biết chữ số 6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478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4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3" descr="b-002_00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FF9"/>
              </a:clrFrom>
              <a:clrTo>
                <a:srgbClr val="FAFF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9253">
            <a:off x="960753" y="589458"/>
            <a:ext cx="1568451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b-002_00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FF9"/>
              </a:clrFrom>
              <a:clrTo>
                <a:srgbClr val="FAFF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9253">
            <a:off x="2124736" y="639661"/>
            <a:ext cx="15684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b-002_00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FF9"/>
              </a:clrFrom>
              <a:clrTo>
                <a:srgbClr val="FAFF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9253">
            <a:off x="6729097" y="589458"/>
            <a:ext cx="15684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 descr="b-002_00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FF9"/>
              </a:clrFrom>
              <a:clrTo>
                <a:srgbClr val="FAFF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9253">
            <a:off x="4389752" y="639661"/>
            <a:ext cx="15684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2" descr="hoa-huong-du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61" y="613562"/>
            <a:ext cx="1419242" cy="19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2" descr="hoa-huong-du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165" y="613562"/>
            <a:ext cx="1419242" cy="19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D:\CAC SLIDE DAY TRE NAM 2015 - 2016 CAC CHU DIEM\CHU CAI + DONG VAT + RAU CUA QUA DA SUA NAM 2014 - 2015\DO DUNG GIA DINH DA CAT\chau-hoa-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18" y="2940857"/>
            <a:ext cx="106244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7" descr="D:\CAC SLIDE DAY TRE NAM 2015 - 2016 CAC CHU DIEM\CHU CAI + DONG VAT + RAU CUA QUA DA SUA NAM 2014 - 2015\DO DUNG GIA DINH DA CAT\chau-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18" y="2929151"/>
            <a:ext cx="106244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D:\CAC SLIDE DAY TRE NAM 2015 - 2016 CAC CHU DIEM\CHU CAI + DONG VAT + RAU CUA QUA DA SUA NAM 2014 - 2015\DO DUNG GIA DINH DA CAT\chau-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00" y="2940857"/>
            <a:ext cx="106244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9" descr="D:\CAC SLIDE DAY TRE NAM 2015 - 2016 CAC CHU DIEM\CHU CAI + DONG VAT + RAU CUA QUA DA SUA NAM 2014 - 2015\DO DUNG GIA DINH DA CAT\chau-ho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497" y="2931517"/>
            <a:ext cx="1069848" cy="91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9" descr="D:\CAC SLIDE DAY TRE NAM 2015 - 2016 CAC CHU DIEM\CHU CAI + DONG VAT + RAU CUA QUA DA SUA NAM 2014 - 2015\DO DUNG GIA DINH DA CAT\chau-ho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232" y="2931517"/>
            <a:ext cx="1069848" cy="91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D:\CAC SLIDE DAY TRE NAM 2015 - 2016 CAC CHU DIEM\CHU CAI + DONG VAT + RAU CUA QUA DA SUA NAM 2014 - 2015\DO DUNG GIA DINH DA CAT\chau-hoa-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2940857"/>
            <a:ext cx="106244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1" descr="qua-ta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96" y="4419601"/>
            <a:ext cx="1264518" cy="109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1" descr="qua-ta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829" y="4434115"/>
            <a:ext cx="1264518" cy="109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 descr="qua-ta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571" y="4419601"/>
            <a:ext cx="1264518" cy="109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 descr="qua-ta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914" y="4434115"/>
            <a:ext cx="1264518" cy="109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 descr="qua-ta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4434115"/>
            <a:ext cx="1264518" cy="109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 descr="qua-ta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029" y="4448630"/>
            <a:ext cx="1264518" cy="109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97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5" y="-37682"/>
            <a:ext cx="12206515" cy="6895682"/>
          </a:xfrm>
          <a:prstGeom prst="rect">
            <a:avLst/>
          </a:prstGeom>
        </p:spPr>
      </p:pic>
      <p:sp>
        <p:nvSpPr>
          <p:cNvPr id="9" name="WordArt 11"/>
          <p:cNvSpPr>
            <a:spLocks noChangeArrowheads="1" noChangeShapeType="1" noTextEdit="1"/>
          </p:cNvSpPr>
          <p:nvPr/>
        </p:nvSpPr>
        <p:spPr bwMode="auto">
          <a:xfrm>
            <a:off x="2250833" y="990601"/>
            <a:ext cx="7596821" cy="1828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30" b="1" kern="10" dirty="0">
                <a:solidFill>
                  <a:srgbClr val="000080"/>
                </a:solidFill>
                <a:latin typeface="Arial"/>
                <a:cs typeface="Arial"/>
              </a:rPr>
              <a:t>Ổn định tổ chức</a:t>
            </a:r>
            <a:endParaRPr lang="en-US" sz="4430" b="1" kern="10" dirty="0">
              <a:solidFill>
                <a:srgbClr val="000080"/>
              </a:solidFill>
              <a:latin typeface="Arial"/>
              <a:cs typeface="Arial"/>
            </a:endParaRPr>
          </a:p>
        </p:txBody>
      </p:sp>
      <p:sp>
        <p:nvSpPr>
          <p:cNvPr id="10" name="Rectangle 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2991343" y="3202354"/>
            <a:ext cx="5199437" cy="84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4922" b="1" dirty="0"/>
              <a:t>Hát “</a:t>
            </a:r>
            <a:r>
              <a:rPr lang="vi-VN" sz="4922" b="1" dirty="0"/>
              <a:t>Cô giáo em</a:t>
            </a:r>
            <a:r>
              <a:rPr lang="pt-BR" sz="4922" b="1" dirty="0"/>
              <a:t>”</a:t>
            </a:r>
            <a:endParaRPr lang="en-US" sz="4922" b="1" dirty="0"/>
          </a:p>
        </p:txBody>
      </p:sp>
    </p:spTree>
    <p:extLst>
      <p:ext uri="{BB962C8B-B14F-4D97-AF65-F5344CB8AC3E}">
        <p14:creationId xmlns:p14="http://schemas.microsoft.com/office/powerpoint/2010/main" val="173785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 descr="D:\CAC SLIDE DAY TRE NAM 2015 - 2016 CAC CHU DIEM\CHU CAI + DONG VAT + RAU CUA QUA DA SUA NAM 2014 - 2015\DO DUNG BAN THAN\SO-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48929"/>
            <a:ext cx="347472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CAC SLIDE DAY TRE NAM 2015 - 2016 CAC CHU DIEM\CHU CAI + DONG VAT + RAU CUA QUA DA SUA NAM 2014 - 2015\DO DUNG BAN THAN\net-tr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923" y="2381228"/>
            <a:ext cx="3474720" cy="379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D:\CAC SLIDE DAY TRE NAM 2015 - 2016 CAC CHU DIEM\CHU CAI + DONG VAT + RAU CUA QUA DA SUA NAM 2014 - 2015\DO DUNG BAN THAN\net-xie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677780"/>
            <a:ext cx="2573881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83284" y="152400"/>
            <a:ext cx="28125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/>
              <a:t>Đây là số 6. </a:t>
            </a:r>
            <a:r>
              <a:rPr lang="en-US" b="1" i="1" dirty="0" err="1"/>
              <a:t>Số</a:t>
            </a:r>
            <a:r>
              <a:rPr lang="en-US" b="1" i="1" dirty="0"/>
              <a:t> 6 </a:t>
            </a:r>
            <a:r>
              <a:rPr lang="en-US" b="1" i="1" dirty="0" err="1"/>
              <a:t>dùng</a:t>
            </a:r>
            <a:r>
              <a:rPr lang="en-US" b="1" i="1" dirty="0"/>
              <a:t> </a:t>
            </a:r>
            <a:r>
              <a:rPr lang="en-US" b="1" i="1" dirty="0" err="1"/>
              <a:t>để</a:t>
            </a:r>
            <a:r>
              <a:rPr lang="en-US" b="1" i="1" dirty="0"/>
              <a:t> </a:t>
            </a:r>
            <a:r>
              <a:rPr lang="en-US" b="1" i="1" dirty="0" err="1"/>
              <a:t>chỉ</a:t>
            </a:r>
            <a:r>
              <a:rPr lang="en-US" b="1" i="1" dirty="0"/>
              <a:t> </a:t>
            </a:r>
            <a:r>
              <a:rPr lang="en-US" b="1" i="1" dirty="0" err="1"/>
              <a:t>tất</a:t>
            </a:r>
            <a:r>
              <a:rPr lang="en-US" b="1" i="1" dirty="0"/>
              <a:t> </a:t>
            </a:r>
            <a:r>
              <a:rPr lang="en-US" b="1" i="1" dirty="0" err="1"/>
              <a:t>cả</a:t>
            </a:r>
            <a:r>
              <a:rPr lang="en-US" b="1" i="1" dirty="0"/>
              <a:t> </a:t>
            </a:r>
            <a:r>
              <a:rPr lang="en-US" b="1" i="1" dirty="0" err="1"/>
              <a:t>các</a:t>
            </a:r>
            <a:r>
              <a:rPr lang="en-US" b="1" i="1" dirty="0"/>
              <a:t> </a:t>
            </a:r>
            <a:r>
              <a:rPr lang="en-US" b="1" i="1" dirty="0" err="1"/>
              <a:t>nhóm</a:t>
            </a:r>
            <a:r>
              <a:rPr lang="en-US" b="1" i="1" dirty="0"/>
              <a:t> </a:t>
            </a:r>
            <a:r>
              <a:rPr lang="en-US" b="1" i="1" dirty="0" err="1"/>
              <a:t>có</a:t>
            </a:r>
            <a:r>
              <a:rPr lang="en-US" b="1" i="1" dirty="0"/>
              <a:t> </a:t>
            </a:r>
            <a:r>
              <a:rPr lang="en-US" b="1" i="1" dirty="0" err="1"/>
              <a:t>số</a:t>
            </a:r>
            <a:r>
              <a:rPr lang="en-US" b="1" i="1" dirty="0"/>
              <a:t> </a:t>
            </a:r>
            <a:r>
              <a:rPr lang="en-US" b="1" i="1" dirty="0" err="1"/>
              <a:t>lượng</a:t>
            </a:r>
            <a:r>
              <a:rPr lang="en-US" b="1" i="1" dirty="0"/>
              <a:t> </a:t>
            </a:r>
            <a:r>
              <a:rPr lang="en-US" b="1" i="1" dirty="0" err="1"/>
              <a:t>là</a:t>
            </a:r>
            <a:r>
              <a:rPr lang="en-US" b="1" i="1" dirty="0"/>
              <a:t> 6.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75604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4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3" descr="b-002_00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FF9"/>
              </a:clrFrom>
              <a:clrTo>
                <a:srgbClr val="FAFF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9253">
            <a:off x="960753" y="589458"/>
            <a:ext cx="1568451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b-002_00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FF9"/>
              </a:clrFrom>
              <a:clrTo>
                <a:srgbClr val="FAFF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9253">
            <a:off x="2124736" y="639661"/>
            <a:ext cx="15684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b-002_00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FF9"/>
              </a:clrFrom>
              <a:clrTo>
                <a:srgbClr val="FAFF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9253">
            <a:off x="6729097" y="589458"/>
            <a:ext cx="15684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 descr="b-002_00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FF9"/>
              </a:clrFrom>
              <a:clrTo>
                <a:srgbClr val="FAFF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9253">
            <a:off x="4389752" y="639661"/>
            <a:ext cx="15684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2" descr="hoa-huong-du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61" y="613562"/>
            <a:ext cx="1419242" cy="19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2" descr="hoa-huong-du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165" y="613562"/>
            <a:ext cx="1419242" cy="19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D:\CAC SLIDE DAY TRE NAM 2015 - 2016 CAC CHU DIEM\CHU CAI + DONG VAT + RAU CUA QUA DA SUA NAM 2014 - 2015\DO DUNG GIA DINH DA CAT\chau-hoa-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18" y="3048000"/>
            <a:ext cx="106244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7" descr="D:\CAC SLIDE DAY TRE NAM 2015 - 2016 CAC CHU DIEM\CHU CAI + DONG VAT + RAU CUA QUA DA SUA NAM 2014 - 2015\DO DUNG GIA DINH DA CAT\chau-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18" y="3036294"/>
            <a:ext cx="106244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D:\CAC SLIDE DAY TRE NAM 2015 - 2016 CAC CHU DIEM\CHU CAI + DONG VAT + RAU CUA QUA DA SUA NAM 2014 - 2015\DO DUNG GIA DINH DA CAT\chau-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00" y="3048000"/>
            <a:ext cx="106244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9" descr="D:\CAC SLIDE DAY TRE NAM 2015 - 2016 CAC CHU DIEM\CHU CAI + DONG VAT + RAU CUA QUA DA SUA NAM 2014 - 2015\DO DUNG GIA DINH DA CAT\chau-ho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497" y="3038660"/>
            <a:ext cx="1069848" cy="91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9" descr="D:\CAC SLIDE DAY TRE NAM 2015 - 2016 CAC CHU DIEM\CHU CAI + DONG VAT + RAU CUA QUA DA SUA NAM 2014 - 2015\DO DUNG GIA DINH DA CAT\chau-ho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232" y="3038660"/>
            <a:ext cx="1069848" cy="91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D:\CAC SLIDE DAY TRE NAM 2015 - 2016 CAC CHU DIEM\CHU CAI + DONG VAT + RAU CUA QUA DA SUA NAM 2014 - 2015\DO DUNG GIA DINH DA CAT\chau-hoa-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3048000"/>
            <a:ext cx="106244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1" descr="qua-ta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96" y="4742993"/>
            <a:ext cx="1264518" cy="109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1" descr="qua-ta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829" y="4757507"/>
            <a:ext cx="1264518" cy="109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 descr="qua-ta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571" y="4742993"/>
            <a:ext cx="1264518" cy="109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 descr="qua-ta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914" y="4757507"/>
            <a:ext cx="1264518" cy="109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 descr="qua-ta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4757507"/>
            <a:ext cx="1264518" cy="109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 descr="qua-ta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029" y="4772022"/>
            <a:ext cx="1264518" cy="109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WordArt 24"/>
          <p:cNvSpPr>
            <a:spLocks noChangeArrowheads="1" noChangeShapeType="1" noTextEdit="1"/>
          </p:cNvSpPr>
          <p:nvPr/>
        </p:nvSpPr>
        <p:spPr bwMode="auto">
          <a:xfrm>
            <a:off x="9070352" y="764718"/>
            <a:ext cx="1097280" cy="1554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solidFill>
                  <a:srgbClr val="00206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6</a:t>
            </a:r>
          </a:p>
        </p:txBody>
      </p:sp>
      <p:sp>
        <p:nvSpPr>
          <p:cNvPr id="22" name="WordArt 24"/>
          <p:cNvSpPr>
            <a:spLocks noChangeArrowheads="1" noChangeShapeType="1" noTextEdit="1"/>
          </p:cNvSpPr>
          <p:nvPr/>
        </p:nvSpPr>
        <p:spPr bwMode="auto">
          <a:xfrm>
            <a:off x="9113520" y="2524555"/>
            <a:ext cx="1097280" cy="1554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solidFill>
                  <a:srgbClr val="00206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6</a:t>
            </a:r>
          </a:p>
        </p:txBody>
      </p:sp>
      <p:sp>
        <p:nvSpPr>
          <p:cNvPr id="23" name="WordArt 24"/>
          <p:cNvSpPr>
            <a:spLocks noChangeArrowheads="1" noChangeShapeType="1" noTextEdit="1"/>
          </p:cNvSpPr>
          <p:nvPr/>
        </p:nvSpPr>
        <p:spPr bwMode="auto">
          <a:xfrm>
            <a:off x="9113520" y="4389119"/>
            <a:ext cx="1097280" cy="1554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solidFill>
                  <a:srgbClr val="00206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3542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6" y="-20516"/>
            <a:ext cx="12177584" cy="6878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3169508" y="838200"/>
            <a:ext cx="5867400" cy="1828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b="1" dirty="0"/>
              <a:t>Trò chơi 1: </a:t>
            </a:r>
            <a:endParaRPr lang="vi-VN" b="1" dirty="0"/>
          </a:p>
          <a:p>
            <a:pPr algn="ctr"/>
            <a:r>
              <a:rPr lang="vi-VN" b="1" dirty="0"/>
              <a:t>T</a:t>
            </a:r>
            <a:r>
              <a:rPr lang="pt-BR" b="1" dirty="0"/>
              <a:t>ìm bạn</a:t>
            </a:r>
            <a:endParaRPr lang="vi-VN" dirty="0"/>
          </a:p>
        </p:txBody>
      </p:sp>
      <p:sp>
        <p:nvSpPr>
          <p:cNvPr id="2" name="Rectangle 1"/>
          <p:cNvSpPr/>
          <p:nvPr/>
        </p:nvSpPr>
        <p:spPr>
          <a:xfrm>
            <a:off x="959708" y="3048000"/>
            <a:ext cx="1028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Cách chơi: Cô cho trẻ hát 1 bài hát. Kết thúc bài hát trẻ phải tạo thành nhóm bạn theo yêu cầu của cô.</a:t>
            </a:r>
            <a:endParaRPr lang="vi-VN" sz="3600" dirty="0">
              <a:latin typeface=".VnTime" panose="020B7200000000000000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3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4114800" y="836386"/>
            <a:ext cx="4572000" cy="1752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Aft>
                <a:spcPts val="0"/>
              </a:spcAft>
            </a:pPr>
            <a:r>
              <a:rPr lang="pt-BR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 chơi 2:</a:t>
            </a:r>
            <a:r>
              <a:rPr lang="pt-BR" sz="4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8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vi-VN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 tài giỏi</a:t>
            </a:r>
            <a:endParaRPr lang="vi-VN" sz="4800" dirty="0">
              <a:latin typeface=".VnTime" panose="020B7200000000000000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289560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 chơi: Cho chia trẻ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 các nhóm, </a:t>
            </a:r>
            <a:endParaRPr lang="vi-VN" sz="3200" dirty="0">
              <a:latin typeface=".VnTime" panose="020B7200000000000000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Nhóm1</a:t>
            </a:r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 màu, nối số tương ứng,</a:t>
            </a:r>
            <a:r>
              <a:rPr lang="vi-VN" sz="32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khoanh tròn chữ số tương ứng với đối tượng</a:t>
            </a:r>
            <a:endParaRPr lang="vi-VN" sz="3200" dirty="0">
              <a:latin typeface=".VnTime" panose="020B7200000000000000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Nhóm 2: Tô màu số, đồ số</a:t>
            </a:r>
            <a:endParaRPr lang="vi-VN" sz="3200" dirty="0">
              <a:latin typeface=".VnTime" panose="020B7200000000000000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32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+ Nhóm 3: Tạo ra số bằng dây kẽm xù, Nặn số.</a:t>
            </a:r>
            <a:endParaRPr lang="vi-VN" sz="3200" dirty="0">
              <a:latin typeface=".VnTime" panose="020B7200000000000000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46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91309"/>
            <a:ext cx="12192001" cy="844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2250832" y="1365741"/>
            <a:ext cx="8065477" cy="20632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30" b="1" dirty="0">
                <a:solidFill>
                  <a:srgbClr val="FF0000"/>
                </a:solidFill>
              </a:rPr>
              <a:t>KẾT THÚC </a:t>
            </a:r>
            <a:endParaRPr lang="en-US" sz="4430" b="1" dirty="0">
              <a:solidFill>
                <a:srgbClr val="FF0000"/>
              </a:solidFill>
            </a:endParaRPr>
          </a:p>
          <a:p>
            <a:pPr algn="ctr"/>
            <a:r>
              <a:rPr lang="vi-VN" sz="4430" b="1" dirty="0">
                <a:solidFill>
                  <a:srgbClr val="FF0000"/>
                </a:solidFill>
              </a:rPr>
              <a:t>XIN CẢM ƠN</a:t>
            </a:r>
            <a:r>
              <a:rPr lang="en-US" sz="443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5250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WordArt 25"/>
          <p:cNvSpPr>
            <a:spLocks noChangeArrowheads="1" noChangeShapeType="1" noTextEdit="1"/>
          </p:cNvSpPr>
          <p:nvPr/>
        </p:nvSpPr>
        <p:spPr bwMode="auto">
          <a:xfrm>
            <a:off x="2057400" y="1600201"/>
            <a:ext cx="8305800" cy="23057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Hoạt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động</a:t>
            </a:r>
            <a:r>
              <a:rPr lang="en-US" sz="3600" b="1" dirty="0">
                <a:solidFill>
                  <a:srgbClr val="FF0000"/>
                </a:solidFill>
              </a:rPr>
              <a:t> 1: 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Luyện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tập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nhận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biết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nhóm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đồ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vật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có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lượng</a:t>
            </a:r>
            <a:r>
              <a:rPr lang="en-US" sz="3600" b="1" dirty="0">
                <a:solidFill>
                  <a:srgbClr val="FF0000"/>
                </a:solidFill>
              </a:rPr>
              <a:t> 5.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559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83"/>
            <a:ext cx="12192000" cy="686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WordArt 24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343400" y="4796561"/>
            <a:ext cx="1143000" cy="1752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5</a:t>
            </a:r>
          </a:p>
        </p:txBody>
      </p:sp>
      <p:sp>
        <p:nvSpPr>
          <p:cNvPr id="28" name="WordArt 24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400800" y="4796561"/>
            <a:ext cx="1143000" cy="1752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3</a:t>
            </a:r>
          </a:p>
        </p:txBody>
      </p:sp>
      <p:sp>
        <p:nvSpPr>
          <p:cNvPr id="29" name="WordArt 24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458200" y="4800600"/>
            <a:ext cx="1143000" cy="1752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4</a:t>
            </a:r>
          </a:p>
        </p:txBody>
      </p:sp>
      <p:sp>
        <p:nvSpPr>
          <p:cNvPr id="30" name="WordArt 24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438400" y="4796561"/>
            <a:ext cx="1143000" cy="1752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2</a:t>
            </a:r>
          </a:p>
        </p:txBody>
      </p:sp>
      <p:sp>
        <p:nvSpPr>
          <p:cNvPr id="3" name="Plaque 2"/>
          <p:cNvSpPr/>
          <p:nvPr/>
        </p:nvSpPr>
        <p:spPr>
          <a:xfrm>
            <a:off x="1752600" y="88169"/>
            <a:ext cx="8763000" cy="4436207"/>
          </a:xfrm>
          <a:prstGeom prst="plaqu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D:\CAC SLIDE DAY TRE NAM 2015 - 2016 CAC CHU DIEM\CHU CAI + DONG VAT + RAU CUA QUA DA SUA NAM 2014 - 2015\u thiep\buu-thiep-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1327048"/>
            <a:ext cx="180022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D:\CAC SLIDE DAY TRE NAM 2015 - 2016 CAC CHU DIEM\CHU CAI + DONG VAT + RAU CUA QUA DA SUA NAM 2014 - 2015\u thiep\Untitled-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6" y="1981201"/>
            <a:ext cx="2428875" cy="236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D:\CAC SLIDE DAY TRE NAM 2015 - 2016 CAC CHU DIEM\CHU CAI + DONG VAT + RAU CUA QUA DA SUA NAM 2014 - 2015\u thiep\Untitled-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1995488"/>
            <a:ext cx="14382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CAC SLIDE DAY TRE NAM 2015 - 2016 CAC CHU DIEM\CHU CAI + DONG VAT + RAU CUA QUA DA SUA NAM 2014 - 2015\u thiep\buu-thiep-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659" y="215943"/>
            <a:ext cx="11239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D:\CAC SLIDE DAY TRE NAM 2015 - 2016 CAC CHU DIEM\CHU CAI + DONG VAT + RAU CUA QUA DA SUA NAM 2014 - 2015\u thiep\buu-thiep-2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6" y="160330"/>
            <a:ext cx="11715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1" descr="dongho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35" y="21771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Oval 102"/>
          <p:cNvSpPr>
            <a:spLocks noChangeArrowheads="1"/>
          </p:cNvSpPr>
          <p:nvPr/>
        </p:nvSpPr>
        <p:spPr bwMode="auto">
          <a:xfrm>
            <a:off x="305035" y="402771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33" name="Oval 108"/>
          <p:cNvSpPr>
            <a:spLocks noChangeArrowheads="1"/>
          </p:cNvSpPr>
          <p:nvPr/>
        </p:nvSpPr>
        <p:spPr bwMode="auto">
          <a:xfrm>
            <a:off x="305035" y="402771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34" name="Oval 109"/>
          <p:cNvSpPr>
            <a:spLocks noChangeArrowheads="1"/>
          </p:cNvSpPr>
          <p:nvPr/>
        </p:nvSpPr>
        <p:spPr bwMode="auto">
          <a:xfrm>
            <a:off x="305035" y="426583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35" name="Oval 110"/>
          <p:cNvSpPr>
            <a:spLocks noChangeArrowheads="1"/>
          </p:cNvSpPr>
          <p:nvPr/>
        </p:nvSpPr>
        <p:spPr bwMode="auto">
          <a:xfrm>
            <a:off x="305035" y="431499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36" name="Oval 111"/>
          <p:cNvSpPr>
            <a:spLocks noChangeArrowheads="1"/>
          </p:cNvSpPr>
          <p:nvPr/>
        </p:nvSpPr>
        <p:spPr bwMode="auto">
          <a:xfrm>
            <a:off x="305035" y="416366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38" name="Oval 112"/>
          <p:cNvSpPr>
            <a:spLocks noChangeArrowheads="1"/>
          </p:cNvSpPr>
          <p:nvPr/>
        </p:nvSpPr>
        <p:spPr bwMode="auto">
          <a:xfrm>
            <a:off x="305035" y="426583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39" name="Oval 113"/>
          <p:cNvSpPr>
            <a:spLocks noChangeArrowheads="1"/>
          </p:cNvSpPr>
          <p:nvPr/>
        </p:nvSpPr>
        <p:spPr bwMode="auto">
          <a:xfrm>
            <a:off x="305035" y="402771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>
              <a:latin typeface=".VnBodoniH" pitchFamily="34" charset="0"/>
            </a:endParaRPr>
          </a:p>
        </p:txBody>
      </p:sp>
      <p:sp>
        <p:nvSpPr>
          <p:cNvPr id="32" name="Right Arrow 31">
            <a:hlinkClick r:id="rId15" action="ppaction://hlinksldjump"/>
          </p:cNvPr>
          <p:cNvSpPr/>
          <p:nvPr/>
        </p:nvSpPr>
        <p:spPr>
          <a:xfrm>
            <a:off x="10443029" y="6034087"/>
            <a:ext cx="1524001" cy="823913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Tiếp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tục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2058"/>
      </p:ext>
    </p:extLst>
  </p:cSld>
  <p:clrMapOvr>
    <a:masterClrMapping/>
  </p:clrMapOvr>
  <p:transition spd="slow" advClick="0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53" presetClass="entr" presetSubtype="0" repeatCount="3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0"/>
                            </p:stCondLst>
                            <p:childTnLst>
                              <p:par>
                                <p:cTn id="83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500"/>
                            </p:stCondLst>
                            <p:childTnLst>
                              <p:par>
                                <p:cTn id="86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25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 build="allAtOnce" animBg="1"/>
      <p:bldP spid="39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003" y="184152"/>
            <a:ext cx="2461846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Dove-02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566">
            <a:off x="2368061" y="609600"/>
            <a:ext cx="147710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Dove-02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566">
            <a:off x="427747" y="1812093"/>
            <a:ext cx="1477108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7" descr="HOA 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54" y="5791200"/>
            <a:ext cx="79130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8" descr="HOA 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46" y="4305300"/>
            <a:ext cx="79130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9" descr="Plant-01-jun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429" y="5089979"/>
            <a:ext cx="738554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0" descr="Plant-01-jun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596" y="5076825"/>
            <a:ext cx="738554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1" descr="Flower-02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337" y="4057650"/>
            <a:ext cx="9847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2" descr="HOA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846" y="5715000"/>
            <a:ext cx="633046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3" descr="Flower-03-june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78" y="3390900"/>
            <a:ext cx="9847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4" descr="HOA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2" y="5867400"/>
            <a:ext cx="633046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5" descr="Flower-04-jun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038" y="4223657"/>
            <a:ext cx="105507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16" descr="ani_comicbird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31" y="652464"/>
            <a:ext cx="1406769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17" descr="ani_comicbird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570" y="457202"/>
            <a:ext cx="1406769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18" descr="HOA 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877" y="3581400"/>
            <a:ext cx="79130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19" descr="HOA 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194" y="5570879"/>
            <a:ext cx="79130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F:\TU LIEU LAM E - LEARNING 2021\E- LEARNING HOA KET TRAI 2021\nen\mat-meu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817" y="1131417"/>
            <a:ext cx="4837854" cy="415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141310"/>
      </p:ext>
    </p:extLst>
  </p:cSld>
  <p:clrMapOvr>
    <a:masterClrMapping/>
  </p:clrMapOvr>
  <p:transition spd="slow" advClick="0">
    <p:sndAc>
      <p:stSnd>
        <p:snd r:embed="rId2" name="Dung 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-0.04667  0.028 -0.08267  0.062 -0.08267  C 0.097 -0.08267  0.125 -0.04667  0.125 0  C 0.125 0.04667  0.153 0.08267  0.188 0.08267  C 0.222 0.08267  0.25 0.04667 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-0.04667  0.028 -0.08267  0.062 -0.08267  C 0.097 -0.08267  0.125 -0.04667  0.125 0  C 0.125 0.04667  0.153 0.08267  0.188 0.08267  C 0.222 0.08267  0.25 0.04667 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83"/>
            <a:ext cx="12192000" cy="686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 descr="LILLI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723" y="5239997"/>
            <a:ext cx="11684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H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5810249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H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452" y="5838826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H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10" y="5805829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FLOWERS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386" y="5591176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 descr="FLOWERS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361" y="5597412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 descr="H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5" y="5772834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 rot="18774724">
            <a:off x="4900383" y="3893536"/>
            <a:ext cx="853892" cy="1795219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>
            <a:hlinkClick r:id="rId8" action="ppaction://hlinksldjump"/>
          </p:cNvPr>
          <p:cNvSpPr/>
          <p:nvPr/>
        </p:nvSpPr>
        <p:spPr>
          <a:xfrm>
            <a:off x="10515600" y="6005511"/>
            <a:ext cx="1524000" cy="823913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FF00"/>
                </a:solidFill>
              </a:rPr>
              <a:t>Tiếp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tục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4" name="WordArt 24">
            <a:hlinkClick r:id="rId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943601" y="4648201"/>
            <a:ext cx="1459983" cy="203615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5</a:t>
            </a:r>
          </a:p>
        </p:txBody>
      </p:sp>
      <p:sp>
        <p:nvSpPr>
          <p:cNvPr id="29" name="Plaque 28"/>
          <p:cNvSpPr/>
          <p:nvPr/>
        </p:nvSpPr>
        <p:spPr>
          <a:xfrm>
            <a:off x="1752600" y="88169"/>
            <a:ext cx="8763000" cy="4436207"/>
          </a:xfrm>
          <a:prstGeom prst="plaqu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 descr="D:\CAC SLIDE DAY TRE NAM 2015 - 2016 CAC CHU DIEM\CHU CAI + DONG VAT + RAU CUA QUA DA SUA NAM 2014 - 2015\u thiep\buu-thiep-3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1327048"/>
            <a:ext cx="180022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D:\CAC SLIDE DAY TRE NAM 2015 - 2016 CAC CHU DIEM\CHU CAI + DONG VAT + RAU CUA QUA DA SUA NAM 2014 - 2015\u thiep\Untitled-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6" y="1981201"/>
            <a:ext cx="2428875" cy="236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D:\CAC SLIDE DAY TRE NAM 2015 - 2016 CAC CHU DIEM\CHU CAI + DONG VAT + RAU CUA QUA DA SUA NAM 2014 - 2015\u thiep\Untitled-5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1995488"/>
            <a:ext cx="14382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 descr="D:\CAC SLIDE DAY TRE NAM 2015 - 2016 CAC CHU DIEM\CHU CAI + DONG VAT + RAU CUA QUA DA SUA NAM 2014 - 2015\u thiep\buu-thiep-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659" y="215943"/>
            <a:ext cx="11239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D:\CAC SLIDE DAY TRE NAM 2015 - 2016 CAC CHU DIEM\CHU CAI + DONG VAT + RAU CUA QUA DA SUA NAM 2014 - 2015\u thiep\buu-thiep-2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6" y="160330"/>
            <a:ext cx="11715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:\TU LIEU LAM E - LEARNING 2021\E- LEARNING HOA KET TRAI 2021\nen\mat-cuoi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815" y="5361938"/>
            <a:ext cx="1367868" cy="117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264064"/>
      </p:ext>
    </p:extLst>
  </p:cSld>
  <p:clrMapOvr>
    <a:masterClrMapping/>
  </p:clrMapOvr>
  <p:transition spd="slow" advClick="0">
    <p:newsflash/>
    <p:sndAc>
      <p:stSnd>
        <p:snd r:embed="rId3" name="Dung 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78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730280" y="4432300"/>
            <a:ext cx="3043235" cy="2317722"/>
            <a:chOff x="5056135" y="2530646"/>
            <a:chExt cx="3783064" cy="3260554"/>
          </a:xfrm>
        </p:grpSpPr>
        <p:pic>
          <p:nvPicPr>
            <p:cNvPr id="40" name="Picture 5" descr="D:\CAC SLIDE DAY TRE NAM 2015 - 2016 CAC CHU DIEM\CHU CAI + DONG VAT + RAU CUA QUA DA SUA NAM 2014 - 2015\CHU DE THUC VAT\TRANH HOA CO MAU\dia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135" y="3935471"/>
              <a:ext cx="3783064" cy="1855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D:\CAC SLIDE DAY TRE NAM 2015 - 2016 CAC CHU DIEM\CHU CAI + DONG VAT + RAU CUA QUA DA SUA NAM 2014 - 2015\CHU DE HOA QUA\mang-cut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135" y="3312805"/>
              <a:ext cx="1732209" cy="2019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" descr="D:\CAC SLIDE DAY TRE NAM 2015 - 2016 CAC CHU DIEM\CHU CAI + DONG VAT + RAU CUA QUA DA SUA NAM 2014 - 2015\CHU DE HOA QUA\mang-cut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239" y="2530646"/>
              <a:ext cx="1732209" cy="2019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" descr="D:\CAC SLIDE DAY TRE NAM 2015 - 2016 CAC CHU DIEM\CHU CAI + DONG VAT + RAU CUA QUA DA SUA NAM 2014 - 2015\CHU DE HOA QUA\mang-cut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8098" y="3550765"/>
              <a:ext cx="1732209" cy="2019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1713596" y="-27820"/>
            <a:ext cx="2973609" cy="1662790"/>
            <a:chOff x="1524000" y="-37801"/>
            <a:chExt cx="4735028" cy="2781001"/>
          </a:xfrm>
        </p:grpSpPr>
        <p:pic>
          <p:nvPicPr>
            <p:cNvPr id="44" name="Picture 5" descr="D:\CAC SLIDE DAY TRE NAM 2015 - 2016 CAC CHU DIEM\CHU CAI + DONG VAT + RAU CUA QUA DA SUA NAM 2014 - 2015\CHU DE THUC VAT\TRANH HOA CO MAU\dia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834162"/>
              <a:ext cx="4735028" cy="1885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D:\CAC SLIDE DAY TRE NAM 2015 - 2016 CAC CHU DIEM\CHU CAI + DONG VAT + RAU CUA QUA DA SUA NAM 2014 - 2015\CHU DE THUC VAT\TRANH HOA QUA thuc vat 2016\927625dff0001a136b4963fd4c6efcd4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3725" y="-37801"/>
              <a:ext cx="1843492" cy="201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6" descr="D:\CAC SLIDE DAY TRE NAM 2015 - 2016 CAC CHU DIEM\CHU CAI + DONG VAT + RAU CUA QUA DA SUA NAM 2014 - 2015\CHU DE THUC VAT\TRANH HOA QUA thuc vat 2016\927625dff0001a136b4963fd4c6efcd4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0345" y="-37801"/>
              <a:ext cx="1843492" cy="201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6" descr="D:\CAC SLIDE DAY TRE NAM 2015 - 2016 CAC CHU DIEM\CHU CAI + DONG VAT + RAU CUA QUA DA SUA NAM 2014 - 2015\CHU DE THUC VAT\TRANH HOA QUA thuc vat 2016\927625dff0001a136b4963fd4c6efcd4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1245" y="724199"/>
              <a:ext cx="1843492" cy="201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6" descr="D:\CAC SLIDE DAY TRE NAM 2015 - 2016 CAC CHU DIEM\CHU CAI + DONG VAT + RAU CUA QUA DA SUA NAM 2014 - 2015\CHU DE THUC VAT\TRANH HOA QUA thuc vat 2016\927625dff0001a136b4963fd4c6efcd4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4891" y="626422"/>
              <a:ext cx="1843492" cy="201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600201" y="1947316"/>
            <a:ext cx="3173314" cy="2396085"/>
            <a:chOff x="76201" y="1702485"/>
            <a:chExt cx="3734191" cy="2717115"/>
          </a:xfrm>
        </p:grpSpPr>
        <p:pic>
          <p:nvPicPr>
            <p:cNvPr id="3077" name="Picture 5" descr="D:\CAC SLIDE DAY TRE NAM 2015 - 2016 CAC CHU DIEM\CHU CAI + DONG VAT + RAU CUA QUA DA SUA NAM 2014 - 2015\CHU DE THUC VAT\TRANH HOA CO MAU\dia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20" y="3022659"/>
              <a:ext cx="3508772" cy="1396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3" descr="D:\CAC SLIDE DAY TRE NAM 2015 - 2016 CAC CHU DIEM\CHU CAI + DONG VAT + RAU CUA QUA DA SUA NAM 2014 - 2015\CHU DE HOA QUA\qua.gif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1" y="2138084"/>
              <a:ext cx="1478342" cy="1958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" descr="D:\CAC SLIDE DAY TRE NAM 2015 - 2016 CAC CHU DIEM\CHU CAI + DONG VAT + RAU CUA QUA DA SUA NAM 2014 - 2015\CHU DE HOA QUA\qua.gi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702485"/>
              <a:ext cx="1300455" cy="1722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" descr="D:\CAC SLIDE DAY TRE NAM 2015 - 2016 CAC CHU DIEM\CHU CAI + DONG VAT + RAU CUA QUA DA SUA NAM 2014 - 2015\CHU DE HOA QUA\qua.gif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6006" y="1772868"/>
              <a:ext cx="1384219" cy="1833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" descr="D:\CAC SLIDE DAY TRE NAM 2015 - 2016 CAC CHU DIEM\CHU CAI + DONG VAT + RAU CUA QUA DA SUA NAM 2014 - 2015\CHU DE HOA QUA\qua.gif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1" y="2357688"/>
              <a:ext cx="1491164" cy="1975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3" descr="D:\CAC SLIDE DAY TRE NAM 2015 - 2016 CAC CHU DIEM\CHU CAI + DONG VAT + RAU CUA QUA DA SUA NAM 2014 - 2015\CHU DE HOA QUA\qua.gif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2069" y="2479543"/>
              <a:ext cx="1355531" cy="1795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Rectangle 34">
            <a:hlinkClick r:id="rId11" action="ppaction://hlinksldjump"/>
          </p:cNvPr>
          <p:cNvSpPr/>
          <p:nvPr/>
        </p:nvSpPr>
        <p:spPr>
          <a:xfrm>
            <a:off x="6400800" y="457201"/>
            <a:ext cx="3918155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xoài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>
            <a:hlinkClick r:id="rId12" action="ppaction://hlinksldjump"/>
          </p:cNvPr>
          <p:cNvSpPr/>
          <p:nvPr/>
        </p:nvSpPr>
        <p:spPr>
          <a:xfrm>
            <a:off x="6432755" y="2632564"/>
            <a:ext cx="38862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táo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>
            <a:hlinkClick r:id="rId11" action="ppaction://hlinksldjump"/>
          </p:cNvPr>
          <p:cNvSpPr/>
          <p:nvPr/>
        </p:nvSpPr>
        <p:spPr>
          <a:xfrm>
            <a:off x="6432755" y="4876801"/>
            <a:ext cx="38862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măng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cụt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0" name="Picture 101" descr="dongh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7620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Oval 102"/>
          <p:cNvSpPr>
            <a:spLocks noChangeArrowheads="1"/>
          </p:cNvSpPr>
          <p:nvPr/>
        </p:nvSpPr>
        <p:spPr bwMode="auto">
          <a:xfrm>
            <a:off x="5334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52" name="Oval 108"/>
          <p:cNvSpPr>
            <a:spLocks noChangeArrowheads="1"/>
          </p:cNvSpPr>
          <p:nvPr/>
        </p:nvSpPr>
        <p:spPr bwMode="auto">
          <a:xfrm>
            <a:off x="5334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53" name="Oval 109"/>
          <p:cNvSpPr>
            <a:spLocks noChangeArrowheads="1"/>
          </p:cNvSpPr>
          <p:nvPr/>
        </p:nvSpPr>
        <p:spPr bwMode="auto">
          <a:xfrm>
            <a:off x="533400" y="328612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54" name="Oval 110"/>
          <p:cNvSpPr>
            <a:spLocks noChangeArrowheads="1"/>
          </p:cNvSpPr>
          <p:nvPr/>
        </p:nvSpPr>
        <p:spPr bwMode="auto">
          <a:xfrm>
            <a:off x="533400" y="333528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55" name="Oval 111"/>
          <p:cNvSpPr>
            <a:spLocks noChangeArrowheads="1"/>
          </p:cNvSpPr>
          <p:nvPr/>
        </p:nvSpPr>
        <p:spPr bwMode="auto">
          <a:xfrm>
            <a:off x="533400" y="318395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56" name="Oval 112"/>
          <p:cNvSpPr>
            <a:spLocks noChangeArrowheads="1"/>
          </p:cNvSpPr>
          <p:nvPr/>
        </p:nvSpPr>
        <p:spPr bwMode="auto">
          <a:xfrm>
            <a:off x="533400" y="328612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57" name="Oval 113"/>
          <p:cNvSpPr>
            <a:spLocks noChangeArrowheads="1"/>
          </p:cNvSpPr>
          <p:nvPr/>
        </p:nvSpPr>
        <p:spPr bwMode="auto">
          <a:xfrm>
            <a:off x="533400" y="3048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>
              <a:latin typeface=".VnBodoni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58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0" repeatCount="3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5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9" grpId="0" animBg="1"/>
      <p:bldP spid="51" grpId="0" build="allAtOnce" animBg="1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799" y="158752"/>
            <a:ext cx="2461846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Dove-02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566">
            <a:off x="1954822" y="453113"/>
            <a:ext cx="147710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Dove-02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566">
            <a:off x="975946" y="1927475"/>
            <a:ext cx="1477108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7" descr="HOA 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54" y="5791200"/>
            <a:ext cx="79130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8" descr="HOA 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723" y="4724400"/>
            <a:ext cx="79130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9" descr="Plant-01-jun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981" y="5153025"/>
            <a:ext cx="738554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0" descr="Plant-01-jun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897" y="5076825"/>
            <a:ext cx="738554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1" descr="Flower-02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846" y="4343400"/>
            <a:ext cx="9847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2" descr="HOA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846" y="5715000"/>
            <a:ext cx="633046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3" descr="Flower-03-june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369" y="3810000"/>
            <a:ext cx="9847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4" descr="HOA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2" y="5867400"/>
            <a:ext cx="633046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5" descr="Flower-04-jun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081" y="4305300"/>
            <a:ext cx="105507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16" descr="ani_comicbird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805" y="740593"/>
            <a:ext cx="1406769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17" descr="ani_comicbird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570" y="457202"/>
            <a:ext cx="1406769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18" descr="HOA 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846" y="2507981"/>
            <a:ext cx="79130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19" descr="HOA 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882" y="5314950"/>
            <a:ext cx="79130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F:\TU LIEU LAM E - LEARNING 2021\E- LEARNING HOA KET TRAI 2021\nen\mat-meu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599" y="1174506"/>
            <a:ext cx="4837854" cy="415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847698"/>
      </p:ext>
    </p:extLst>
  </p:cSld>
  <p:clrMapOvr>
    <a:masterClrMapping/>
  </p:clrMapOvr>
  <p:transition spd="slow" advClick="0">
    <p:sndAc>
      <p:stSnd>
        <p:snd r:embed="rId2" name="Dung 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-0.04667  0.028 -0.08267  0.062 -0.08267  C 0.097 -0.08267  0.125 -0.04667  0.125 0  C 0.125 0.04667  0.153 0.08267  0.188 0.08267  C 0.222 0.08267  0.25 0.04667 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-0.04667  0.028 -0.08267  0.062 -0.08267  C 0.097 -0.08267  0.125 -0.04667  0.125 0  C 0.125 0.04667  0.153 0.08267  0.188 0.08267  C 0.222 0.08267  0.25 0.04667 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83"/>
            <a:ext cx="12192000" cy="686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ight Arrow 36">
            <a:hlinkClick r:id="rId5" action="ppaction://hlinksldjump"/>
          </p:cNvPr>
          <p:cNvSpPr/>
          <p:nvPr/>
        </p:nvSpPr>
        <p:spPr>
          <a:xfrm>
            <a:off x="10318955" y="5767537"/>
            <a:ext cx="1524000" cy="823913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66"/>
                </a:solidFill>
              </a:rPr>
              <a:t>Tiếp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tục</a:t>
            </a:r>
            <a:endParaRPr lang="en-US" sz="2400" b="1" dirty="0">
              <a:solidFill>
                <a:srgbClr val="000066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600201" y="1947316"/>
            <a:ext cx="3173314" cy="2396085"/>
            <a:chOff x="76201" y="1702485"/>
            <a:chExt cx="3734191" cy="2717115"/>
          </a:xfrm>
        </p:grpSpPr>
        <p:pic>
          <p:nvPicPr>
            <p:cNvPr id="21" name="Picture 5" descr="D:\CAC SLIDE DAY TRE NAM 2015 - 2016 CAC CHU DIEM\CHU CAI + DONG VAT + RAU CUA QUA DA SUA NAM 2014 - 2015\CHU DE THUC VAT\TRANH HOA CO MAU\dia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20" y="3022659"/>
              <a:ext cx="3508772" cy="1396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 descr="D:\CAC SLIDE DAY TRE NAM 2015 - 2016 CAC CHU DIEM\CHU CAI + DONG VAT + RAU CUA QUA DA SUA NAM 2014 - 2015\CHU DE HOA QUA\qua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1" y="2138084"/>
              <a:ext cx="1478342" cy="1958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3" descr="D:\CAC SLIDE DAY TRE NAM 2015 - 2016 CAC CHU DIEM\CHU CAI + DONG VAT + RAU CUA QUA DA SUA NAM 2014 - 2015\CHU DE HOA QUA\qua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702485"/>
              <a:ext cx="1300455" cy="1722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3" descr="D:\CAC SLIDE DAY TRE NAM 2015 - 2016 CAC CHU DIEM\CHU CAI + DONG VAT + RAU CUA QUA DA SUA NAM 2014 - 2015\CHU DE HOA QUA\qua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6006" y="1772868"/>
              <a:ext cx="1384219" cy="1833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" descr="D:\CAC SLIDE DAY TRE NAM 2015 - 2016 CAC CHU DIEM\CHU CAI + DONG VAT + RAU CUA QUA DA SUA NAM 2014 - 2015\CHU DE HOA QUA\qua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1" y="2357688"/>
              <a:ext cx="1491164" cy="1975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3" descr="D:\CAC SLIDE DAY TRE NAM 2015 - 2016 CAC CHU DIEM\CHU CAI + DONG VAT + RAU CUA QUA DA SUA NAM 2014 - 2015\CHU DE HOA QUA\qua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2069" y="2479543"/>
              <a:ext cx="1355531" cy="1795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ectangle 26">
            <a:hlinkClick r:id="rId8" action="ppaction://hlinksldjump"/>
          </p:cNvPr>
          <p:cNvSpPr/>
          <p:nvPr/>
        </p:nvSpPr>
        <p:spPr>
          <a:xfrm>
            <a:off x="6432755" y="2632564"/>
            <a:ext cx="38862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táo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2" descr="F:\TU LIEU LAM E - LEARNING 2021\E- LEARNING HOA KET TRAI 2021\nen\mat-cuo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0" y="440866"/>
            <a:ext cx="2199872" cy="189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29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sndAc>
          <p:stSnd>
            <p:snd r:embed="rId3" name="Dung 1.wav"/>
          </p:stSnd>
        </p:sndAc>
      </p:transition>
    </mc:Choice>
    <mc:Fallback xmlns="">
      <p:transition advClick="0">
        <p:sndAc>
          <p:stSnd>
            <p:snd r:embed="rId10" name="Dung 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53&quot;&gt;&lt;property id=&quot;20148&quot; value=&quot;5&quot;/&gt;&lt;property id=&quot;20300&quot; value=&quot;Slide 1&quot;/&gt;&lt;property id=&quot;20307&quot; value=&quot;257&quot;/&gt;&lt;/object&gt;&lt;object type=&quot;3&quot; unique_id=&quot;10054&quot;&gt;&lt;property id=&quot;20148&quot; value=&quot;5&quot;/&gt;&lt;property id=&quot;20300&quot; value=&quot;Slide 2&quot;/&gt;&lt;property id=&quot;20307&quot; value=&quot;258&quot;/&gt;&lt;/object&gt;&lt;object type=&quot;3&quot; unique_id=&quot;10055&quot;&gt;&lt;property id=&quot;20148&quot; value=&quot;5&quot;/&gt;&lt;property id=&quot;20300&quot; value=&quot;Slide 3&quot;/&gt;&lt;property id=&quot;20307&quot; value=&quot;259&quot;/&gt;&lt;/object&gt;&lt;object type=&quot;3&quot; unique_id=&quot;10056&quot;&gt;&lt;property id=&quot;20148&quot; value=&quot;5&quot;/&gt;&lt;property id=&quot;20300&quot; value=&quot;Slide 6&quot;/&gt;&lt;property id=&quot;20307&quot; value=&quot;260&quot;/&gt;&lt;/object&gt;&lt;object type=&quot;3&quot; unique_id=&quot;10058&quot;&gt;&lt;property id=&quot;20148&quot; value=&quot;5&quot;/&gt;&lt;property id=&quot;20300&quot; value=&quot;Slide 7&quot;/&gt;&lt;property id=&quot;20307&quot; value=&quot;262&quot;/&gt;&lt;/object&gt;&lt;object type=&quot;3&quot; unique_id=&quot;10060&quot;&gt;&lt;property id=&quot;20148&quot; value=&quot;5&quot;/&gt;&lt;property id=&quot;20300&quot; value=&quot;Slide 8&quot;/&gt;&lt;property id=&quot;20307&quot; value=&quot;264&quot;/&gt;&lt;/object&gt;&lt;object type=&quot;3&quot; unique_id=&quot;10061&quot;&gt;&lt;property id=&quot;20148&quot; value=&quot;5&quot;/&gt;&lt;property id=&quot;20300&quot; value=&quot;Slide 9&quot;/&gt;&lt;property id=&quot;20307&quot; value=&quot;265&quot;/&gt;&lt;/object&gt;&lt;object type=&quot;3&quot; unique_id=&quot;10062&quot;&gt;&lt;property id=&quot;20148&quot; value=&quot;5&quot;/&gt;&lt;property id=&quot;20300&quot; value=&quot;Slide 10&quot;/&gt;&lt;property id=&quot;20307&quot; value=&quot;266&quot;/&gt;&lt;/object&gt;&lt;object type=&quot;3&quot; unique_id=&quot;10136&quot;&gt;&lt;property id=&quot;20148&quot; value=&quot;5&quot;/&gt;&lt;property id=&quot;20300&quot; value=&quot;Slide 5&quot;/&gt;&lt;property id=&quot;20307&quot; value=&quot;267&quot;/&gt;&lt;/object&gt;&lt;object type=&quot;3&quot; unique_id=&quot;10233&quot;&gt;&lt;property id=&quot;20148&quot; value=&quot;5&quot;/&gt;&lt;property id=&quot;20300&quot; value=&quot;Slide 4&quot;/&gt;&lt;property id=&quot;20307&quot; value=&quot;268&quot;/&gt;&lt;/object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323</Words>
  <Application>Microsoft Office PowerPoint</Application>
  <PresentationFormat>Widescreen</PresentationFormat>
  <Paragraphs>82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.VnAvant</vt:lpstr>
      <vt:lpstr>.VnBodoniH</vt:lpstr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Lien Huong Nguyen</cp:lastModifiedBy>
  <cp:revision>106</cp:revision>
  <dcterms:created xsi:type="dcterms:W3CDTF">2016-09-05T13:45:41Z</dcterms:created>
  <dcterms:modified xsi:type="dcterms:W3CDTF">2025-04-19T09:27:41Z</dcterms:modified>
</cp:coreProperties>
</file>