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73" r:id="rId10"/>
    <p:sldId id="274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CC00"/>
    <a:srgbClr val="CC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A486-6CA8-4302-9A27-C1D1B775640D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5B0E8-EDD4-4A6F-BDE1-E40C9A3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2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5B0E8-EDD4-4A6F-BDE1-E40C9A3E20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CD4A8-62FA-44F3-8555-5E1561655224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BAF3-E184-46C8-8C0B-0CD75E87C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3.png"/><Relationship Id="rId5" Type="http://schemas.microsoft.com/office/2007/relationships/media" Target="../media/media4.mp3"/><Relationship Id="rId10" Type="http://schemas.openxmlformats.org/officeDocument/2006/relationships/image" Target="../media/image10.jpe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6.xml"/><Relationship Id="rId3" Type="http://schemas.openxmlformats.org/officeDocument/2006/relationships/audio" Target="file:///D:\Tay%20Thom%20Tay%20Ngoan%20-%20Tong%20Hop.mp3" TargetMode="External"/><Relationship Id="rId7" Type="http://schemas.openxmlformats.org/officeDocument/2006/relationships/image" Target="../media/image15.png"/><Relationship Id="rId12" Type="http://schemas.openxmlformats.org/officeDocument/2006/relationships/slide" Target="slide15.xml"/><Relationship Id="rId2" Type="http://schemas.openxmlformats.org/officeDocument/2006/relationships/audio" Target="file:///D:\nh&#7841;c%205%20tu&#7893;i\Tap%20Rua%20Mat%20-%20Hop%20Ca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4.jpeg"/><Relationship Id="rId11" Type="http://schemas.openxmlformats.org/officeDocument/2006/relationships/slide" Target="slide14.xml"/><Relationship Id="rId5" Type="http://schemas.openxmlformats.org/officeDocument/2006/relationships/slideLayout" Target="../slideLayouts/slideLayout2.xml"/><Relationship Id="rId10" Type="http://schemas.openxmlformats.org/officeDocument/2006/relationships/slide" Target="slide13.xml"/><Relationship Id="rId4" Type="http://schemas.openxmlformats.org/officeDocument/2006/relationships/audio" Target="file:///D:\Vi%20Sao%20Con%20Meo%20Rua%20Mat%20-%20Hop%20Ca.mp3" TargetMode="Externa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4.jpe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audio" Target="file:///D:\Chomtocxinh-HoangCongDung-Topcat_9cb8.mp3" TargetMode="External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5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Chomtocxinh-HoangCongDung-Topcat_9cb8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slide" Target="slide11.xml"/><Relationship Id="rId4" Type="http://schemas.openxmlformats.org/officeDocument/2006/relationships/audio" Target="file:///D:\Tap%20Rua%20Mat%20-%20Hop%20Ca.mp3" TargetMode="Externa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C:\Users\Administrator\Downloads\Tay%20Thom%20Tay%20Ngoan%20-%20Thieu%20Nhi.mp3" TargetMode="External"/><Relationship Id="rId7" Type="http://schemas.openxmlformats.org/officeDocument/2006/relationships/slide" Target="slide11.xml"/><Relationship Id="rId2" Type="http://schemas.openxmlformats.org/officeDocument/2006/relationships/audio" Target="file:///D:\Vi%20Sao%20Con%20Meo%20Rua%20Mat%20-%20Hop%20Ca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file:///D:\Vi%20Sao%20Con%20Meo%20Rua%20Mat%20-%20Hop%20Ca.mp3" TargetMode="External"/><Relationship Id="rId7" Type="http://schemas.openxmlformats.org/officeDocument/2006/relationships/image" Target="../media/image18.png"/><Relationship Id="rId2" Type="http://schemas.openxmlformats.org/officeDocument/2006/relationships/audio" Target="file:///D:\Tay%20Thom%20Tay%20Ngoan%20-%20Tong%20Hop.mp3" TargetMode="External"/><Relationship Id="rId1" Type="http://schemas.openxmlformats.org/officeDocument/2006/relationships/audio" Target="file:///D:\nh&#7841;c%205%20tu&#7893;i\Tap%20Rua%20Mat%20-%20Hop%20Ca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ownloads\Nam%20Ngon%20Tay%20Ngoan%20-%20Nhac%20Thieu%20Nhi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fed29e6_3091574d_hinh-nen-de-thuong23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219200"/>
            <a:ext cx="62484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</a:rPr>
              <a:t>HOẠT ĐỘNG ÂM NHẠC</a:t>
            </a:r>
            <a:endParaRPr lang="en-US" sz="4000" dirty="0">
              <a:solidFill>
                <a:srgbClr val="0000CC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pPr algn="ctr"/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: </a:t>
            </a:r>
            <a:r>
              <a:rPr lang="en-US" sz="2000" b="1" dirty="0" err="1"/>
              <a:t>Bản</a:t>
            </a:r>
            <a:r>
              <a:rPr lang="en-US" sz="2000" b="1" dirty="0"/>
              <a:t> </a:t>
            </a:r>
            <a:r>
              <a:rPr lang="en-US" sz="2000" b="1" dirty="0" err="1"/>
              <a:t>thân</a:t>
            </a:r>
            <a:endParaRPr lang="en-US" sz="2000" b="1" dirty="0"/>
          </a:p>
          <a:p>
            <a:pPr algn="ctr"/>
            <a:r>
              <a:rPr lang="en-US" sz="2000" b="1" dirty="0"/>
              <a:t>                 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tài:Nội</a:t>
            </a:r>
            <a:r>
              <a:rPr lang="en-US" sz="2000" b="1" dirty="0"/>
              <a:t> dung </a:t>
            </a:r>
            <a:r>
              <a:rPr lang="en-US" sz="2000" b="1" dirty="0" err="1"/>
              <a:t>trọng</a:t>
            </a:r>
            <a:r>
              <a:rPr lang="en-US" sz="2000" b="1" dirty="0"/>
              <a:t> </a:t>
            </a:r>
            <a:r>
              <a:rPr lang="en-US" sz="2000" b="1" dirty="0" err="1"/>
              <a:t>tâm:DH</a:t>
            </a:r>
            <a:r>
              <a:rPr lang="en-US" sz="2000" b="1" dirty="0"/>
              <a:t>: </a:t>
            </a:r>
            <a:r>
              <a:rPr lang="en-US" sz="2000" b="1" dirty="0" err="1"/>
              <a:t>Mời</a:t>
            </a:r>
            <a:r>
              <a:rPr lang="en-US" sz="2000" b="1" dirty="0"/>
              <a:t> </a:t>
            </a:r>
            <a:r>
              <a:rPr lang="en-US" sz="2000" b="1" dirty="0" err="1"/>
              <a:t>bạn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endParaRPr lang="en-US" sz="2000" dirty="0"/>
          </a:p>
          <a:p>
            <a:pPr algn="ctr"/>
            <a:r>
              <a:rPr lang="en-US" sz="2000" b="1" dirty="0"/>
              <a:t>                        </a:t>
            </a:r>
            <a:r>
              <a:rPr lang="en-US" sz="2000" b="1" dirty="0" err="1"/>
              <a:t>Nội</a:t>
            </a:r>
            <a:r>
              <a:rPr lang="en-US" sz="2000" b="1" dirty="0"/>
              <a:t> dung </a:t>
            </a:r>
            <a:r>
              <a:rPr lang="en-US" sz="2000" b="1" dirty="0" err="1"/>
              <a:t>kết</a:t>
            </a:r>
            <a:r>
              <a:rPr lang="en-US" sz="2000" b="1" dirty="0"/>
              <a:t> </a:t>
            </a:r>
            <a:r>
              <a:rPr lang="en-US" sz="2000" b="1" dirty="0" err="1"/>
              <a:t>hơp:NH</a:t>
            </a:r>
            <a:r>
              <a:rPr lang="en-US" sz="2000" b="1" dirty="0"/>
              <a:t>: </a:t>
            </a:r>
            <a:r>
              <a:rPr lang="en-US" sz="2000" b="1" dirty="0" err="1"/>
              <a:t>Tôi</a:t>
            </a:r>
            <a:r>
              <a:rPr lang="en-US" sz="2000" b="1" dirty="0"/>
              <a:t> </a:t>
            </a:r>
            <a:r>
              <a:rPr lang="en-US" sz="2000" b="1" dirty="0" err="1"/>
              <a:t>bị</a:t>
            </a:r>
            <a:r>
              <a:rPr lang="en-US" sz="2000" b="1" dirty="0"/>
              <a:t> </a:t>
            </a:r>
            <a:r>
              <a:rPr lang="en-US" sz="2000" b="1" dirty="0" err="1"/>
              <a:t>ốm</a:t>
            </a:r>
            <a:endParaRPr lang="en-US" sz="2000" dirty="0"/>
          </a:p>
          <a:p>
            <a:pPr algn="ctr"/>
            <a:r>
              <a:rPr lang="en-US" sz="2000" b="1" dirty="0"/>
              <a:t>   TC: Tai ai </a:t>
            </a:r>
            <a:r>
              <a:rPr lang="en-US" sz="2000" b="1" dirty="0" err="1"/>
              <a:t>tinh</a:t>
            </a:r>
            <a:endParaRPr lang="en-US" sz="2000" dirty="0"/>
          </a:p>
          <a:p>
            <a:pPr lvl="3" algn="ctr"/>
            <a:r>
              <a:rPr lang="en-US" sz="2000" b="1" dirty="0" err="1"/>
              <a:t>Đối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: </a:t>
            </a:r>
            <a:r>
              <a:rPr lang="en-US" sz="2000" b="1" dirty="0" err="1"/>
              <a:t>Mẫu</a:t>
            </a:r>
            <a:r>
              <a:rPr lang="en-US" sz="2000" b="1" dirty="0"/>
              <a:t> </a:t>
            </a:r>
            <a:r>
              <a:rPr lang="en-US" sz="2000" b="1" dirty="0" err="1"/>
              <a:t>giáo</a:t>
            </a:r>
            <a:r>
              <a:rPr lang="en-US" sz="2000" b="1" dirty="0"/>
              <a:t> </a:t>
            </a:r>
            <a:r>
              <a:rPr lang="en-US" sz="2000" b="1" dirty="0" err="1"/>
              <a:t>lớn</a:t>
            </a:r>
            <a:r>
              <a:rPr lang="en-US" sz="2000" b="1" dirty="0"/>
              <a:t> (5-6 </a:t>
            </a:r>
            <a:r>
              <a:rPr lang="en-US" sz="2000" b="1" dirty="0" err="1"/>
              <a:t>tuổi</a:t>
            </a:r>
            <a:r>
              <a:rPr lang="en-US" sz="2000" b="1" dirty="0"/>
              <a:t>)</a:t>
            </a:r>
          </a:p>
          <a:p>
            <a:pPr lvl="3" algn="ctr"/>
            <a:r>
              <a:rPr lang="en-US" sz="2000" b="1" dirty="0" err="1"/>
              <a:t>Thời</a:t>
            </a:r>
            <a:r>
              <a:rPr lang="en-US" sz="2000" b="1" dirty="0"/>
              <a:t> </a:t>
            </a:r>
            <a:r>
              <a:rPr lang="en-US" sz="2000" b="1" dirty="0" err="1"/>
              <a:t>gian</a:t>
            </a:r>
            <a:r>
              <a:rPr lang="en-US" sz="2000" b="1" dirty="0"/>
              <a:t>: 30-35 </a:t>
            </a:r>
            <a:r>
              <a:rPr lang="en-US" sz="2000" b="1" dirty="0" err="1"/>
              <a:t>phút</a:t>
            </a:r>
            <a:endParaRPr lang="en-US" sz="2000" dirty="0"/>
          </a:p>
          <a:p>
            <a:pPr lvl="3" algn="ctr"/>
            <a:r>
              <a:rPr lang="en-US" sz="2000" b="1" dirty="0" err="1"/>
              <a:t>Người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: Nguyễn Thị </a:t>
            </a:r>
            <a:r>
              <a:rPr lang="vi-VN" sz="2000" b="1" dirty="0"/>
              <a:t>Liên</a:t>
            </a:r>
            <a:r>
              <a:rPr lang="en-US" sz="2000" b="1" dirty="0"/>
              <a:t> </a:t>
            </a:r>
            <a:r>
              <a:rPr lang="vi-VN" sz="2000" b="1" dirty="0"/>
              <a:t>Hương</a:t>
            </a:r>
            <a:endParaRPr lang="en-US" sz="2000" dirty="0"/>
          </a:p>
          <a:p>
            <a:endParaRPr lang="en-US" sz="1400" dirty="0"/>
          </a:p>
        </p:txBody>
      </p:sp>
    </p:spTree>
  </p:cSld>
  <p:clrMapOvr>
    <a:masterClrMapping/>
  </p:clrMapOvr>
  <p:transition spd="med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0" y="-47626"/>
            <a:ext cx="9144000" cy="6905625"/>
          </a:xfrm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26670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76400"/>
            <a:ext cx="2667000" cy="1447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7178" y="4267200"/>
            <a:ext cx="2667000" cy="152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4191000"/>
            <a:ext cx="2819400" cy="1600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67000" y="685800"/>
            <a:ext cx="441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TRÒ CHƠI: Tai ai tinh</a:t>
            </a:r>
          </a:p>
          <a:p>
            <a:endParaRPr lang="en-US"/>
          </a:p>
        </p:txBody>
      </p:sp>
      <p:pic>
        <p:nvPicPr>
          <p:cNvPr id="3" name="Chomtocxinh-HoangCongDung-Topcat_9cb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078" y="1825147"/>
            <a:ext cx="609600" cy="609600"/>
          </a:xfrm>
          <a:prstGeom prst="rect">
            <a:avLst/>
          </a:prstGeom>
        </p:spPr>
      </p:pic>
      <p:pic>
        <p:nvPicPr>
          <p:cNvPr id="13" name="Tap Rua Mat - Hop C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33584" y="1794876"/>
            <a:ext cx="609600" cy="609600"/>
          </a:xfrm>
          <a:prstGeom prst="rect">
            <a:avLst/>
          </a:prstGeom>
        </p:spPr>
      </p:pic>
      <p:pic>
        <p:nvPicPr>
          <p:cNvPr id="15" name="Tay Thom Tay Ngoan - Tong Hop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04" y="4426907"/>
            <a:ext cx="609600" cy="609600"/>
          </a:xfrm>
          <a:prstGeom prst="rect">
            <a:avLst/>
          </a:prstGeom>
        </p:spPr>
      </p:pic>
      <p:pic>
        <p:nvPicPr>
          <p:cNvPr id="16" name="Vi Sao Con Meo Rua Mat - Hop Ca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768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>
                <a:solidFill>
                  <a:srgbClr val="CC00CC"/>
                </a:solidFill>
              </a:rPr>
              <a:t>ai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676400" y="1676400"/>
            <a:ext cx="1143000" cy="1143000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>
            <a:hlinkClick r:id="rId12" action="ppaction://hlinksldjump"/>
          </p:cNvPr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>
            <a:hlinkClick r:id="rId13" action="ppaction://hlinksldjump"/>
          </p:cNvPr>
          <p:cNvSpPr/>
          <p:nvPr/>
        </p:nvSpPr>
        <p:spPr>
          <a:xfrm>
            <a:off x="3897515" y="5816252"/>
            <a:ext cx="978408" cy="484632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>
                <a:solidFill>
                  <a:srgbClr val="CC00CC"/>
                </a:solidFill>
              </a:rPr>
              <a:t>ai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>
            <a:hlinkClick r:id="rId9" action="ppaction://hlinksldjump"/>
          </p:cNvPr>
          <p:cNvSpPr/>
          <p:nvPr/>
        </p:nvSpPr>
        <p:spPr>
          <a:xfrm>
            <a:off x="4114466" y="5828632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/>
          <a:stretch>
            <a:fillRect/>
          </a:stretch>
        </p:blipFill>
        <p:spPr>
          <a:xfrm>
            <a:off x="2057400" y="1905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040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>
                <a:solidFill>
                  <a:srgbClr val="CC00CC"/>
                </a:solidFill>
              </a:rPr>
              <a:t>ai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homtocxinh-HoangCongDung-Topcat_9cb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219200" y="1417529"/>
            <a:ext cx="1143000" cy="1143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415441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66" y="60198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8"/>
          <a:stretch>
            <a:fillRect/>
          </a:stretch>
        </p:blipFill>
        <p:spPr>
          <a:xfrm>
            <a:off x="6172200" y="205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>
                <a:solidFill>
                  <a:srgbClr val="CC00CC"/>
                </a:solidFill>
              </a:rPr>
              <a:t>ai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248400" y="4419600"/>
            <a:ext cx="914400" cy="9144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867400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Tay Thom Tay Ngoan - Thieu Nh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1905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575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83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Content Placeholder 15" descr="tai-hinh-nen-dep-cho-may-tinh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" name="TextBox 16"/>
          <p:cNvSpPr txBox="1"/>
          <p:nvPr/>
        </p:nvSpPr>
        <p:spPr>
          <a:xfrm>
            <a:off x="3048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TRÒ CHƠI: Tai </a:t>
            </a:r>
            <a:r>
              <a:rPr lang="en-US" sz="3200" b="1" dirty="0" err="1">
                <a:solidFill>
                  <a:srgbClr val="CC00CC"/>
                </a:solidFill>
              </a:rPr>
              <a:t>ai</a:t>
            </a:r>
            <a:r>
              <a:rPr lang="en-US" sz="3200" b="1" dirty="0">
                <a:solidFill>
                  <a:srgbClr val="CC00CC"/>
                </a:solidFill>
              </a:rPr>
              <a:t> </a:t>
            </a:r>
            <a:r>
              <a:rPr lang="en-US" sz="3200" b="1" dirty="0" err="1">
                <a:solidFill>
                  <a:srgbClr val="CC00CC"/>
                </a:solidFill>
              </a:rPr>
              <a:t>tinh</a:t>
            </a:r>
            <a:endParaRPr lang="en-US" sz="32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447800"/>
            <a:ext cx="2590800" cy="144780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Tap Rua Mat - Hop 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867400" y="1600200"/>
            <a:ext cx="1295400" cy="1295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105400" y="1447800"/>
            <a:ext cx="2667000" cy="1524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Tay Thom Tay Ngoan - Tong Ho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600200" y="4419600"/>
            <a:ext cx="914400" cy="914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38200" y="4114800"/>
            <a:ext cx="2743200" cy="16002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4038600"/>
            <a:ext cx="27432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47800"/>
            <a:ext cx="26162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5789232"/>
            <a:ext cx="10731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Vi Sao Con Meo Rua Mat - Hop C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/>
          <a:stretch>
            <a:fillRect/>
          </a:stretch>
        </p:blipFill>
        <p:spPr>
          <a:xfrm>
            <a:off x="6096000" y="4648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1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7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hinh-nen-dien-thoai-mau-xanh-dep-nhat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1828800" y="1524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58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2362200" y="2438400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</a:rPr>
              <a:t>DẠY HÁT: </a:t>
            </a:r>
          </a:p>
          <a:p>
            <a:r>
              <a:rPr lang="en-US" sz="5400" b="1" dirty="0" err="1">
                <a:solidFill>
                  <a:srgbClr val="0070C0"/>
                </a:solidFill>
              </a:rPr>
              <a:t>Mời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bạn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ăn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-bua-an-cua-be-day-du-dinh-duong2-v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74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p hoa qua hurom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_2009080422492126zB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81475" cy="4333875"/>
          </a:xfrm>
        </p:spPr>
      </p:pic>
      <p:pic>
        <p:nvPicPr>
          <p:cNvPr id="6" name="Picture 5" descr="tim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159250" cy="3048000"/>
          </a:xfrm>
        </p:spPr>
      </p:pic>
      <p:pic>
        <p:nvPicPr>
          <p:cNvPr id="5" name="Picture 4" descr="images947172_b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0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34051190_5567106234_ae6179ab35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445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3" name="Nam ngon tay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34018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pupu-bee31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990600" y="533400"/>
            <a:ext cx="4953000" cy="2667000"/>
          </a:xfrm>
          <a:prstGeom prst="wedgeEllipseCallout">
            <a:avLst>
              <a:gd name="adj1" fmla="val 65013"/>
              <a:gd name="adj2" fmla="val 4738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9906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NGHE HÁT: </a:t>
            </a:r>
          </a:p>
          <a:p>
            <a:pPr algn="ctr"/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Nam Ngon Tay Ngoan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3048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126</Words>
  <Application>Microsoft Office PowerPoint</Application>
  <PresentationFormat>On-screen Show (4:3)</PresentationFormat>
  <Paragraphs>23</Paragraphs>
  <Slides>16</Slides>
  <Notes>1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kunchanchin</dc:creator>
  <cp:lastModifiedBy>Lien Huong Nguyen</cp:lastModifiedBy>
  <cp:revision>32</cp:revision>
  <dcterms:created xsi:type="dcterms:W3CDTF">2014-10-05T16:23:47Z</dcterms:created>
  <dcterms:modified xsi:type="dcterms:W3CDTF">2025-04-19T08:41:11Z</dcterms:modified>
</cp:coreProperties>
</file>