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2"/>
  </p:notesMasterIdLst>
  <p:sldIdLst>
    <p:sldId id="297" r:id="rId2"/>
    <p:sldId id="298" r:id="rId3"/>
    <p:sldId id="300" r:id="rId4"/>
    <p:sldId id="299" r:id="rId5"/>
    <p:sldId id="262" r:id="rId6"/>
    <p:sldId id="264" r:id="rId7"/>
    <p:sldId id="301" r:id="rId8"/>
    <p:sldId id="289" r:id="rId9"/>
    <p:sldId id="302" r:id="rId10"/>
    <p:sldId id="276" r:id="rId11"/>
  </p:sldIdLst>
  <p:sldSz cx="9144000" cy="6858000" type="screen4x3"/>
  <p:notesSz cx="6858000" cy="9144000"/>
  <p:embeddedFontLst>
    <p:embeddedFont>
      <p:font typeface=".VnAvant" panose="020B7200000000000000"/>
      <p:regular r:id="rId13"/>
      <p:bold r:id="rId14"/>
      <p:italic r:id="rId15"/>
      <p:boldItalic r:id="rId16"/>
    </p:embeddedFont>
    <p:embeddedFont>
      <p:font typeface="Tahoma" panose="020B0604030504040204" pitchFamily="34" charset="0"/>
      <p:regular r:id="rId17"/>
      <p:bold r:id="rId18"/>
    </p:embeddedFont>
  </p:embeddedFontLst>
  <p:custDataLst>
    <p:tags r:id="rId19"/>
  </p:custDataLst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00FF"/>
    <a:srgbClr val="00FF00"/>
    <a:srgbClr val="00CC00"/>
    <a:srgbClr val="00FFFF"/>
    <a:srgbClr val="EA62E4"/>
    <a:srgbClr val="FCD0F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1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7BDDB05-4B01-79BF-17BC-62D0A07DE31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3FC44C3-ECBE-2F11-4B36-D9A6C8FC392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A2C9C2E-7502-D9D2-3E44-1886A0A310E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E1B41861-31DB-4C4F-BE91-96E228A50F7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1A55D717-97A0-531E-A186-1ECE3433DA9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079ABED6-745E-D6A5-2D40-18E09D0B7C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4B4BDF8-71AC-4E73-A85C-41E7DEBF3C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2584A56F-E19A-D4F5-CFFA-1374AD56E87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83F17DDE-7651-FBFC-2AA1-CACB79D7872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" name="Rectangle 4">
              <a:extLst>
                <a:ext uri="{FF2B5EF4-FFF2-40B4-BE49-F238E27FC236}">
                  <a16:creationId xmlns:a16="http://schemas.microsoft.com/office/drawing/2014/main" id="{9073FA6D-8E45-A232-F0D7-82255B4F836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3A0B90DC-6D8A-72BE-482A-23C6B822BF3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59157B22-B901-0254-8217-FA6CBEEC878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C97C1D01-BEB7-6228-5C91-1B10AD9B423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A3D026F8-DB63-F203-8837-24F9B698809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212DFE48-D19A-D716-4DEE-AD9FECC564E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270EF8B6-CDEA-EE29-FD91-199A5254E59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74A709D9-4B7E-0980-5258-C301F17F2DC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12" name="Rectangle 12">
              <a:extLst>
                <a:ext uri="{FF2B5EF4-FFF2-40B4-BE49-F238E27FC236}">
                  <a16:creationId xmlns:a16="http://schemas.microsoft.com/office/drawing/2014/main" id="{D3F02F11-0D6B-76A0-22E3-ACEE307FD8E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13" name="Rectangle 13">
              <a:extLst>
                <a:ext uri="{FF2B5EF4-FFF2-40B4-BE49-F238E27FC236}">
                  <a16:creationId xmlns:a16="http://schemas.microsoft.com/office/drawing/2014/main" id="{7BD98C34-9E62-8DC2-61E9-38C0C5D272B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14" name="Rectangle 14">
              <a:extLst>
                <a:ext uri="{FF2B5EF4-FFF2-40B4-BE49-F238E27FC236}">
                  <a16:creationId xmlns:a16="http://schemas.microsoft.com/office/drawing/2014/main" id="{5FC105DE-4B90-B8CE-106A-ED1C3EF2CDF2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15" name="Rectangle 15">
              <a:extLst>
                <a:ext uri="{FF2B5EF4-FFF2-40B4-BE49-F238E27FC236}">
                  <a16:creationId xmlns:a16="http://schemas.microsoft.com/office/drawing/2014/main" id="{F234110E-BF72-61B1-7E66-AF803E7FD75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Rectangle 16">
              <a:extLst>
                <a:ext uri="{FF2B5EF4-FFF2-40B4-BE49-F238E27FC236}">
                  <a16:creationId xmlns:a16="http://schemas.microsoft.com/office/drawing/2014/main" id="{487D55C5-58DC-993A-CA51-0AC29035892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17" name="Rectangle 17">
              <a:extLst>
                <a:ext uri="{FF2B5EF4-FFF2-40B4-BE49-F238E27FC236}">
                  <a16:creationId xmlns:a16="http://schemas.microsoft.com/office/drawing/2014/main" id="{9C46B85A-10E2-AD06-12CC-7CED53DCDFC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Rectangle 18">
              <a:extLst>
                <a:ext uri="{FF2B5EF4-FFF2-40B4-BE49-F238E27FC236}">
                  <a16:creationId xmlns:a16="http://schemas.microsoft.com/office/drawing/2014/main" id="{FC4609A3-A259-2E28-78C4-32BC558DF16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19" name="Rectangle 19">
              <a:extLst>
                <a:ext uri="{FF2B5EF4-FFF2-40B4-BE49-F238E27FC236}">
                  <a16:creationId xmlns:a16="http://schemas.microsoft.com/office/drawing/2014/main" id="{C41E0A5D-6FF4-0263-9DDF-EC5B728F290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Rectangle 20">
              <a:extLst>
                <a:ext uri="{FF2B5EF4-FFF2-40B4-BE49-F238E27FC236}">
                  <a16:creationId xmlns:a16="http://schemas.microsoft.com/office/drawing/2014/main" id="{4B6EC36D-9B2D-7B65-3C0F-633C949DB74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21" name="Rectangle 21">
              <a:extLst>
                <a:ext uri="{FF2B5EF4-FFF2-40B4-BE49-F238E27FC236}">
                  <a16:creationId xmlns:a16="http://schemas.microsoft.com/office/drawing/2014/main" id="{E51C52F5-0ED6-22D8-A714-EDF1377373F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D8F80878-E3F2-3610-AA07-693C5F879106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3">
              <a:extLst>
                <a:ext uri="{FF2B5EF4-FFF2-40B4-BE49-F238E27FC236}">
                  <a16:creationId xmlns:a16="http://schemas.microsoft.com/office/drawing/2014/main" id="{7FEB557D-A76D-AD8E-A83D-2D2EFC39D51F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72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4" name="Rectangle 26">
            <a:extLst>
              <a:ext uri="{FF2B5EF4-FFF2-40B4-BE49-F238E27FC236}">
                <a16:creationId xmlns:a16="http://schemas.microsoft.com/office/drawing/2014/main" id="{F5B01484-4195-812E-7733-6701D1880C9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7">
            <a:extLst>
              <a:ext uri="{FF2B5EF4-FFF2-40B4-BE49-F238E27FC236}">
                <a16:creationId xmlns:a16="http://schemas.microsoft.com/office/drawing/2014/main" id="{435C774D-DDDE-2AB2-4EFD-F544693E11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Rectangle 28">
            <a:extLst>
              <a:ext uri="{FF2B5EF4-FFF2-40B4-BE49-F238E27FC236}">
                <a16:creationId xmlns:a16="http://schemas.microsoft.com/office/drawing/2014/main" id="{96D27196-838A-6CF0-4397-E22B4DC3FE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4B1C077-EBCC-4E78-A3E9-10D821E322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864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3AAD604D-679F-90B5-0E14-7879BA59B23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8D176D70-A93C-87FA-87B1-4A3F56A4DD5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50630-985F-46D4-BA73-E0EDDDEC67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08A5636A-1C8A-D0BD-D4DF-F2B460CD86D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75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EAFF5DA7-1640-32B1-DB08-B256BBF5B08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65554F22-9A16-0B2E-32DF-BACF9B74F1B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C23DD-0A04-4322-9A7A-8A9B7DE8A1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B4E901DF-BF05-C877-1A46-D697B248117D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09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26">
            <a:extLst>
              <a:ext uri="{FF2B5EF4-FFF2-40B4-BE49-F238E27FC236}">
                <a16:creationId xmlns:a16="http://schemas.microsoft.com/office/drawing/2014/main" id="{2AAE079C-F2D2-8C19-978E-3584D12E409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1345C36A-CE3E-5B98-4F5B-5C205667C82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236CA-DE56-4851-A63B-FB97AD64A0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1C06E3EC-C588-9C01-0457-289EBB77C18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17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3AA6A3DE-194E-0CA0-3486-A254C4E1822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82B33545-1224-4524-E70D-CF9EFDA3733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39364-5B84-44F6-8A91-D7AF0CB03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FCE10E58-6A9F-BEB6-45DB-E54D2285C4A7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978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9471AC4C-13B6-C949-9BC5-DEE0508E271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AF3A5460-E5CC-49B2-AC90-C7860589C75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02729-24F3-49DD-BAE9-959210792C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FCE0981E-4947-EE91-3262-F85AA60B982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77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C017307D-1034-C233-5ECD-FDC686FABD4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FF7D28D9-C80F-DE5D-9191-7CCEC584C1A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4842F-53B2-46CC-8B42-4546826DC1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3041C7B9-B73B-91B6-D240-3917C24E7A6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47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F0987BE9-59C2-3B8B-D4A5-D437F25B721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3A2F84E8-5D35-C5A7-1F79-D91C095B733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F7F1F-71F4-4B08-B879-05529ECB0E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C061CA99-2FE0-132A-F633-48CFFC594B7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913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5B1F7B76-BA81-C200-95A5-2E21460C162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7">
            <a:extLst>
              <a:ext uri="{FF2B5EF4-FFF2-40B4-BE49-F238E27FC236}">
                <a16:creationId xmlns:a16="http://schemas.microsoft.com/office/drawing/2014/main" id="{EC4CAD4E-9218-ABE5-8588-51165A16909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200A9-EF43-460E-B25B-D22DC1D6FE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28">
            <a:extLst>
              <a:ext uri="{FF2B5EF4-FFF2-40B4-BE49-F238E27FC236}">
                <a16:creationId xmlns:a16="http://schemas.microsoft.com/office/drawing/2014/main" id="{528A99E3-D644-DA0A-280A-68C4379F2EB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13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6">
            <a:extLst>
              <a:ext uri="{FF2B5EF4-FFF2-40B4-BE49-F238E27FC236}">
                <a16:creationId xmlns:a16="http://schemas.microsoft.com/office/drawing/2014/main" id="{F4466797-FDE7-1A15-F6D0-3974C5B639B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6AE96707-B60D-AE4E-4228-8061ED9841A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7FEA3-4914-4C14-B2C7-EE6082C987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5846E6A3-0A12-C5E7-8D52-AC304A0E72F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290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>
            <a:extLst>
              <a:ext uri="{FF2B5EF4-FFF2-40B4-BE49-F238E27FC236}">
                <a16:creationId xmlns:a16="http://schemas.microsoft.com/office/drawing/2014/main" id="{E6AF1DE7-6479-B449-0990-B2E6AEEA97C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7">
            <a:extLst>
              <a:ext uri="{FF2B5EF4-FFF2-40B4-BE49-F238E27FC236}">
                <a16:creationId xmlns:a16="http://schemas.microsoft.com/office/drawing/2014/main" id="{AA1DC7D5-67BC-E827-C922-2026DA093EB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35B50-78C5-4A6C-9FF0-BDA1DAAEB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D4466BBB-310C-05CC-9E58-258245AC4B4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36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381B8D28-4C98-49C9-D854-4A4429B5FE1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726DF19E-D42D-0969-E52D-C59E4096C12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4A150-9DEC-4AE2-8CD4-34F1DF6920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339D357A-1F36-14B5-A7F2-451EA10BB23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10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A9D576CF-6EB0-343B-C1F0-9411321DF02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34D5E66D-04B1-C83C-6FC8-BD0ACFEF206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096AA-DFAE-4E6A-80D7-B3B494F543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4C281561-749B-B3B9-5916-5D17E114E4C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50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0123579D-913E-7A36-0E1B-4DE557FF80A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1027" name="Rectangle 3">
              <a:extLst>
                <a:ext uri="{FF2B5EF4-FFF2-40B4-BE49-F238E27FC236}">
                  <a16:creationId xmlns:a16="http://schemas.microsoft.com/office/drawing/2014/main" id="{36698CFF-B37C-BFA4-F915-97E9FE698A0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Rectangle 4">
              <a:extLst>
                <a:ext uri="{FF2B5EF4-FFF2-40B4-BE49-F238E27FC236}">
                  <a16:creationId xmlns:a16="http://schemas.microsoft.com/office/drawing/2014/main" id="{3E26BBA3-DBB3-662B-CA8C-EC0001FF400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1034" name="Rectangle 5">
              <a:extLst>
                <a:ext uri="{FF2B5EF4-FFF2-40B4-BE49-F238E27FC236}">
                  <a16:creationId xmlns:a16="http://schemas.microsoft.com/office/drawing/2014/main" id="{80F6B997-4B72-622A-5045-EB482E1D372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1035" name="Rectangle 6">
              <a:extLst>
                <a:ext uri="{FF2B5EF4-FFF2-40B4-BE49-F238E27FC236}">
                  <a16:creationId xmlns:a16="http://schemas.microsoft.com/office/drawing/2014/main" id="{1B7B31C5-9AF0-451E-B94F-EE6599DE51B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1036" name="Rectangle 7">
              <a:extLst>
                <a:ext uri="{FF2B5EF4-FFF2-40B4-BE49-F238E27FC236}">
                  <a16:creationId xmlns:a16="http://schemas.microsoft.com/office/drawing/2014/main" id="{2F772722-93E8-2C1A-FF2F-4A65BF5AB3C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1037" name="Rectangle 8">
              <a:extLst>
                <a:ext uri="{FF2B5EF4-FFF2-40B4-BE49-F238E27FC236}">
                  <a16:creationId xmlns:a16="http://schemas.microsoft.com/office/drawing/2014/main" id="{BBF451DD-A4C0-79E6-C1E2-46DCE7B16BD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2" name="Rectangle 9">
              <a:extLst>
                <a:ext uri="{FF2B5EF4-FFF2-40B4-BE49-F238E27FC236}">
                  <a16:creationId xmlns:a16="http://schemas.microsoft.com/office/drawing/2014/main" id="{F31193D4-173D-D4D6-A09E-549735ECC29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" name="Rectangle 10">
              <a:extLst>
                <a:ext uri="{FF2B5EF4-FFF2-40B4-BE49-F238E27FC236}">
                  <a16:creationId xmlns:a16="http://schemas.microsoft.com/office/drawing/2014/main" id="{56E1FBEA-15A5-D49D-2A0D-48414D140FE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Rectangle 11">
              <a:extLst>
                <a:ext uri="{FF2B5EF4-FFF2-40B4-BE49-F238E27FC236}">
                  <a16:creationId xmlns:a16="http://schemas.microsoft.com/office/drawing/2014/main" id="{499F5775-9242-EDD6-A7A0-D24DDD1376C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1041" name="Rectangle 12">
              <a:extLst>
                <a:ext uri="{FF2B5EF4-FFF2-40B4-BE49-F238E27FC236}">
                  <a16:creationId xmlns:a16="http://schemas.microsoft.com/office/drawing/2014/main" id="{882D7913-DFD9-CF18-A59F-3AB7E7DDC26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1042" name="Rectangle 13">
              <a:extLst>
                <a:ext uri="{FF2B5EF4-FFF2-40B4-BE49-F238E27FC236}">
                  <a16:creationId xmlns:a16="http://schemas.microsoft.com/office/drawing/2014/main" id="{9B5C1591-4349-B81C-1256-AE0787F7C2E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1043" name="Rectangle 14">
              <a:extLst>
                <a:ext uri="{FF2B5EF4-FFF2-40B4-BE49-F238E27FC236}">
                  <a16:creationId xmlns:a16="http://schemas.microsoft.com/office/drawing/2014/main" id="{1BD0C65D-1CB6-CD8B-0922-2FD18BFB55C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1039" name="Rectangle 15">
              <a:extLst>
                <a:ext uri="{FF2B5EF4-FFF2-40B4-BE49-F238E27FC236}">
                  <a16:creationId xmlns:a16="http://schemas.microsoft.com/office/drawing/2014/main" id="{615B0C48-5803-D569-7173-0D033B67314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Rectangle 16">
              <a:extLst>
                <a:ext uri="{FF2B5EF4-FFF2-40B4-BE49-F238E27FC236}">
                  <a16:creationId xmlns:a16="http://schemas.microsoft.com/office/drawing/2014/main" id="{24985FB1-0793-BB59-EB0B-07482A7783F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4" name="Rectangle 17">
              <a:extLst>
                <a:ext uri="{FF2B5EF4-FFF2-40B4-BE49-F238E27FC236}">
                  <a16:creationId xmlns:a16="http://schemas.microsoft.com/office/drawing/2014/main" id="{81421EC2-83B5-FE74-B50C-6D84B52B32E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Rectangle 18">
              <a:extLst>
                <a:ext uri="{FF2B5EF4-FFF2-40B4-BE49-F238E27FC236}">
                  <a16:creationId xmlns:a16="http://schemas.microsoft.com/office/drawing/2014/main" id="{A0014C5A-4A42-BAF2-DDA9-24BC13CCF2B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5" name="Rectangle 19">
              <a:extLst>
                <a:ext uri="{FF2B5EF4-FFF2-40B4-BE49-F238E27FC236}">
                  <a16:creationId xmlns:a16="http://schemas.microsoft.com/office/drawing/2014/main" id="{31402300-9693-7161-CA28-ECB34CD9F51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20">
              <a:extLst>
                <a:ext uri="{FF2B5EF4-FFF2-40B4-BE49-F238E27FC236}">
                  <a16:creationId xmlns:a16="http://schemas.microsoft.com/office/drawing/2014/main" id="{4A89F54B-91A2-0168-264A-EEA369E510C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Rectangle 21">
              <a:extLst>
                <a:ext uri="{FF2B5EF4-FFF2-40B4-BE49-F238E27FC236}">
                  <a16:creationId xmlns:a16="http://schemas.microsoft.com/office/drawing/2014/main" id="{9BF2A169-F4F1-23FE-ED61-68B3C00E9D2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22">
              <a:extLst>
                <a:ext uri="{FF2B5EF4-FFF2-40B4-BE49-F238E27FC236}">
                  <a16:creationId xmlns:a16="http://schemas.microsoft.com/office/drawing/2014/main" id="{E95F89D4-3905-DDBC-BC1E-121D238942F4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3">
              <a:extLst>
                <a:ext uri="{FF2B5EF4-FFF2-40B4-BE49-F238E27FC236}">
                  <a16:creationId xmlns:a16="http://schemas.microsoft.com/office/drawing/2014/main" id="{CB76CB93-8038-D38D-6B66-B82E1CB33CEE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48" name="Rectangle 24">
            <a:extLst>
              <a:ext uri="{FF2B5EF4-FFF2-40B4-BE49-F238E27FC236}">
                <a16:creationId xmlns:a16="http://schemas.microsoft.com/office/drawing/2014/main" id="{021A3FE6-6E9E-2598-8274-B0500B50A3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9" name="Rectangle 25">
            <a:extLst>
              <a:ext uri="{FF2B5EF4-FFF2-40B4-BE49-F238E27FC236}">
                <a16:creationId xmlns:a16="http://schemas.microsoft.com/office/drawing/2014/main" id="{AE5E70E1-6221-908D-39A4-24DA83DBE2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50" name="Rectangle 26">
            <a:extLst>
              <a:ext uri="{FF2B5EF4-FFF2-40B4-BE49-F238E27FC236}">
                <a16:creationId xmlns:a16="http://schemas.microsoft.com/office/drawing/2014/main" id="{F4763BDC-7FDC-7A63-9405-14274552D91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1" name="Rectangle 27">
            <a:extLst>
              <a:ext uri="{FF2B5EF4-FFF2-40B4-BE49-F238E27FC236}">
                <a16:creationId xmlns:a16="http://schemas.microsoft.com/office/drawing/2014/main" id="{DABC7B00-9AE9-00B3-8383-EE2B1D91654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A5425D5-562D-458D-B137-CE35B3775D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52" name="Rectangle 28">
            <a:extLst>
              <a:ext uri="{FF2B5EF4-FFF2-40B4-BE49-F238E27FC236}">
                <a16:creationId xmlns:a16="http://schemas.microsoft.com/office/drawing/2014/main" id="{CF7E986E-557F-7707-10E8-97687538370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5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l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file%20nhac%20thi%20do%20dung%20-%20huong\Bo%20la%20tat%20ca%20-%20Hien%20Anh%20%5bNCT%2000633931129937703750%5d.mp3" TargetMode="Externa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file%20nhac%20thi%20do%20dung%20-%20huong\Em-Di-Qua-Nga-Tu-Duong-Pho.mp3" TargetMode="External"/><Relationship Id="rId6" Type="http://schemas.openxmlformats.org/officeDocument/2006/relationships/image" Target="../media/image5.gif"/><Relationship Id="rId5" Type="http://schemas.openxmlformats.org/officeDocument/2006/relationships/image" Target="../media/image2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.gif"/><Relationship Id="rId2" Type="http://schemas.openxmlformats.org/officeDocument/2006/relationships/audio" Target="file:///C:\Users\NH\Downloads\Em%20&#272;i%20Qua%20Ng&#227;%20T&#432;%20&#272;&#432;&#7901;ng%20Ph&#7889;.mp3" TargetMode="External"/><Relationship Id="rId1" Type="http://schemas.openxmlformats.org/officeDocument/2006/relationships/audio" Target="file:///E:\file%20nhac%20thi%20do%20dung%20-%20huong\Em-Di-Qua-Nga-Tu-Duong-Pho.mp3" TargetMode="External"/><Relationship Id="rId6" Type="http://schemas.openxmlformats.org/officeDocument/2006/relationships/image" Target="../media/image2.gif"/><Relationship Id="rId5" Type="http://schemas.openxmlformats.org/officeDocument/2006/relationships/image" Target="../media/image4.gif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1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image" Target="../media/image14.gif"/><Relationship Id="rId7" Type="http://schemas.openxmlformats.org/officeDocument/2006/relationships/image" Target="../media/image9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file%20nhac%20thi%20do%20dung%20-%20huong\Em%20di%20qua%20nga%20tu%20duong%20pho.mp3" TargetMode="External"/><Relationship Id="rId6" Type="http://schemas.openxmlformats.org/officeDocument/2006/relationships/image" Target="../media/image15.gif"/><Relationship Id="rId5" Type="http://schemas.openxmlformats.org/officeDocument/2006/relationships/image" Target="../media/image4.gif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Bo la tat ca - Hien Anh [NCT 00633931129937703750].mp3">
            <a:hlinkClick r:id="" action="ppaction://media"/>
            <a:extLst>
              <a:ext uri="{FF2B5EF4-FFF2-40B4-BE49-F238E27FC236}">
                <a16:creationId xmlns:a16="http://schemas.microsoft.com/office/drawing/2014/main" id="{19ED58CA-A17B-5223-38EF-B8A4BBA15876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295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52" descr="DSTARS-P">
            <a:extLst>
              <a:ext uri="{FF2B5EF4-FFF2-40B4-BE49-F238E27FC236}">
                <a16:creationId xmlns:a16="http://schemas.microsoft.com/office/drawing/2014/main" id="{32A14734-FC7C-0095-F779-C8EF4E92ECB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5259388"/>
            <a:ext cx="1806575" cy="159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WordArt 4">
            <a:extLst>
              <a:ext uri="{FF2B5EF4-FFF2-40B4-BE49-F238E27FC236}">
                <a16:creationId xmlns:a16="http://schemas.microsoft.com/office/drawing/2014/main" id="{E4DBB52E-0CEC-FC8B-D866-66E7E7CD005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43000" y="2667000"/>
            <a:ext cx="617220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 err="1">
                <a:ln w="317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b="1" kern="10" dirty="0">
                <a:ln w="317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317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kern="10" dirty="0">
                <a:ln w="317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kern="10" dirty="0" err="1">
                <a:ln w="317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600" b="1" kern="10" dirty="0">
                <a:ln w="317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317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600" b="1" kern="10" dirty="0">
                <a:ln w="317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3600" b="1" kern="10" dirty="0" err="1">
                <a:ln w="317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3600" b="1" kern="10" dirty="0">
                <a:ln w="317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317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kern="10" dirty="0">
                <a:ln w="317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317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r>
              <a:rPr lang="en-US" sz="3600" b="1" kern="10" dirty="0">
                <a:ln w="317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</p:txBody>
      </p:sp>
      <p:sp>
        <p:nvSpPr>
          <p:cNvPr id="2" name="WordArt 4">
            <a:extLst>
              <a:ext uri="{FF2B5EF4-FFF2-40B4-BE49-F238E27FC236}">
                <a16:creationId xmlns:a16="http://schemas.microsoft.com/office/drawing/2014/main" id="{A6B5717F-26D4-ECFE-AD60-78D433F18C8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14400" y="990600"/>
            <a:ext cx="73152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B0F0"/>
              </a:solidFill>
              <a:effectLst>
                <a:outerShdw dist="38100" dir="2700000" algn="tl" rotWithShape="0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8100" dir="2700000" algn="tl" rotWithShape="0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2" name="Picture 6" descr="3EBF2E55A3E44DE58D047C3FCBA9489D[1]">
            <a:extLst>
              <a:ext uri="{FF2B5EF4-FFF2-40B4-BE49-F238E27FC236}">
                <a16:creationId xmlns:a16="http://schemas.microsoft.com/office/drawing/2014/main" id="{19F65B91-F96E-9048-8BCD-0D65B4C001F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775" y="0"/>
            <a:ext cx="1546225" cy="257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52" descr="DSTARS-P">
            <a:extLst>
              <a:ext uri="{FF2B5EF4-FFF2-40B4-BE49-F238E27FC236}">
                <a16:creationId xmlns:a16="http://schemas.microsoft.com/office/drawing/2014/main" id="{5B36DBF2-2073-CEF6-5B1B-506F888A8BD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81000"/>
            <a:ext cx="1806575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4">
            <a:extLst>
              <a:ext uri="{FF2B5EF4-FFF2-40B4-BE49-F238E27FC236}">
                <a16:creationId xmlns:a16="http://schemas.microsoft.com/office/drawing/2014/main" id="{6FEFE25F-3216-06E8-D9C5-A619FF58489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752600" y="3657600"/>
            <a:ext cx="501669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8100" dir="2700000" algn="tl" rotWithShape="0">
                  <a:srgbClr val="000000">
                    <a:alpha val="43137"/>
                  </a:srgbClr>
                </a:outerShdw>
              </a:effectLst>
              <a:latin typeface=".VnTime" panose="020B7200000000000000" pitchFamily="34" charset="0"/>
            </a:endParaRPr>
          </a:p>
        </p:txBody>
      </p:sp>
      <p:sp>
        <p:nvSpPr>
          <p:cNvPr id="4" name="WordArt 4">
            <a:extLst>
              <a:ext uri="{FF2B5EF4-FFF2-40B4-BE49-F238E27FC236}">
                <a16:creationId xmlns:a16="http://schemas.microsoft.com/office/drawing/2014/main" id="{FE177322-DF0E-4410-CEA3-C5CA9C8BC23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0" y="4267200"/>
            <a:ext cx="48768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en-US" sz="3600" b="1" kern="10" dirty="0">
              <a:ln w="3175">
                <a:solidFill>
                  <a:srgbClr val="00FFFF"/>
                </a:solidFill>
                <a:round/>
                <a:headEnd/>
                <a:tailEnd/>
              </a:ln>
              <a:solidFill>
                <a:srgbClr val="3366FF"/>
              </a:solidFill>
              <a:effectLst>
                <a:outerShdw dist="38100" dir="2700000" algn="tl" rotWithShape="0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6" name="Picture 52" descr="DSTARS-P">
            <a:extLst>
              <a:ext uri="{FF2B5EF4-FFF2-40B4-BE49-F238E27FC236}">
                <a16:creationId xmlns:a16="http://schemas.microsoft.com/office/drawing/2014/main" id="{7554181F-3EC3-BEE0-1F7D-D53CE5067E7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259388"/>
            <a:ext cx="1806575" cy="159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52" descr="DSTARS-P">
            <a:extLst>
              <a:ext uri="{FF2B5EF4-FFF2-40B4-BE49-F238E27FC236}">
                <a16:creationId xmlns:a16="http://schemas.microsoft.com/office/drawing/2014/main" id="{5185B53A-3C4D-9FC4-EFA6-C3F4AE2D976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486400"/>
            <a:ext cx="1806575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52" descr="DSTARS-P">
            <a:extLst>
              <a:ext uri="{FF2B5EF4-FFF2-40B4-BE49-F238E27FC236}">
                <a16:creationId xmlns:a16="http://schemas.microsoft.com/office/drawing/2014/main" id="{4F821B64-DA56-8E9D-EB22-7282EE12B10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981200"/>
            <a:ext cx="1806575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52" descr="DSTARS-P">
            <a:extLst>
              <a:ext uri="{FF2B5EF4-FFF2-40B4-BE49-F238E27FC236}">
                <a16:creationId xmlns:a16="http://schemas.microsoft.com/office/drawing/2014/main" id="{444329D0-C3C0-D21C-965E-FBFE83C569A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1806575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52" descr="DSTARS-P">
            <a:extLst>
              <a:ext uri="{FF2B5EF4-FFF2-40B4-BE49-F238E27FC236}">
                <a16:creationId xmlns:a16="http://schemas.microsoft.com/office/drawing/2014/main" id="{764AFD9F-5A83-CEED-D3AE-F2EA8419C50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86200"/>
            <a:ext cx="1806575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52" descr="DSTARS-P">
            <a:extLst>
              <a:ext uri="{FF2B5EF4-FFF2-40B4-BE49-F238E27FC236}">
                <a16:creationId xmlns:a16="http://schemas.microsoft.com/office/drawing/2014/main" id="{0A7EAB67-7DB2-ADC6-FA47-6CA043DFAEE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259388"/>
            <a:ext cx="1806575" cy="159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52" descr="DSTARS-P">
            <a:extLst>
              <a:ext uri="{FF2B5EF4-FFF2-40B4-BE49-F238E27FC236}">
                <a16:creationId xmlns:a16="http://schemas.microsoft.com/office/drawing/2014/main" id="{2060220F-4F75-EC1A-D972-C2270DD227D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0"/>
            <a:ext cx="1806575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Picture 52" descr="DSTARS-P">
            <a:extLst>
              <a:ext uri="{FF2B5EF4-FFF2-40B4-BE49-F238E27FC236}">
                <a16:creationId xmlns:a16="http://schemas.microsoft.com/office/drawing/2014/main" id="{A4F92DC3-5F25-C644-8A97-F86ED785352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057400"/>
            <a:ext cx="1806575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52" descr="DSTARS-P">
            <a:extLst>
              <a:ext uri="{FF2B5EF4-FFF2-40B4-BE49-F238E27FC236}">
                <a16:creationId xmlns:a16="http://schemas.microsoft.com/office/drawing/2014/main" id="{8E17F8FF-DF36-4623-5F09-630B4EC2037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713" y="3429000"/>
            <a:ext cx="1806575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9" name="Text Box 19">
            <a:extLst>
              <a:ext uri="{FF2B5EF4-FFF2-40B4-BE49-F238E27FC236}">
                <a16:creationId xmlns:a16="http://schemas.microsoft.com/office/drawing/2014/main" id="{E3E81125-8239-26B2-1B27-79E6E505EB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8875" y="3575056"/>
            <a:ext cx="575911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vi-VN" altLang="en-US" sz="2400" b="1" i="1" dirty="0"/>
              <a:t>Người thực hiện: </a:t>
            </a:r>
            <a:r>
              <a:rPr lang="en-US" altLang="en-US" sz="2400" b="1" i="1" dirty="0"/>
              <a:t>Hoàng Hão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 i="1" dirty="0" err="1"/>
              <a:t>Ngày</a:t>
            </a:r>
            <a:r>
              <a:rPr lang="en-US" altLang="en-US" sz="2400" b="1" i="1" dirty="0"/>
              <a:t> </a:t>
            </a:r>
            <a:r>
              <a:rPr lang="en-US" altLang="en-US" sz="2400" b="1" i="1" dirty="0" err="1"/>
              <a:t>thực</a:t>
            </a:r>
            <a:r>
              <a:rPr lang="en-US" altLang="en-US" sz="2400" b="1" i="1" dirty="0"/>
              <a:t> </a:t>
            </a:r>
            <a:r>
              <a:rPr lang="en-US" altLang="en-US" sz="2400" b="1" i="1" dirty="0" err="1"/>
              <a:t>hiện</a:t>
            </a:r>
            <a:r>
              <a:rPr lang="en-US" altLang="en-US" sz="2400" b="1" i="1" dirty="0"/>
              <a:t>: 12/02/2025</a:t>
            </a:r>
            <a:endParaRPr lang="vi-VN" altLang="en-US" sz="2400" b="1" i="1" dirty="0"/>
          </a:p>
        </p:txBody>
      </p:sp>
    </p:spTree>
  </p:cSld>
  <p:clrMapOvr>
    <a:masterClrMapping/>
  </p:clrMapOvr>
  <p:transition spd="slow" advTm="8533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155" decel="1000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1155" decel="100000"/>
                                        <p:tgtEl>
                                          <p:spTgt spid="51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1155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1155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22"/>
                </p:tgtEl>
              </p:cMediaNode>
            </p:audio>
          </p:childTnLst>
        </p:cTn>
      </p:par>
    </p:tnLst>
    <p:bldLst>
      <p:bldP spid="513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5">
            <a:extLst>
              <a:ext uri="{FF2B5EF4-FFF2-40B4-BE49-F238E27FC236}">
                <a16:creationId xmlns:a16="http://schemas.microsoft.com/office/drawing/2014/main" id="{4E7482BE-CF58-6AE8-B34D-F2F9141A8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057400"/>
            <a:ext cx="8382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8800" b="1">
                <a:solidFill>
                  <a:schemeClr val="bg2"/>
                </a:solidFill>
                <a:latin typeface=".VnAvant" pitchFamily="34" charset="0"/>
              </a:rPr>
              <a:t>2</a:t>
            </a:r>
          </a:p>
        </p:txBody>
      </p:sp>
      <p:sp>
        <p:nvSpPr>
          <p:cNvPr id="11270" name="Text Box 6">
            <a:extLst>
              <a:ext uri="{FF2B5EF4-FFF2-40B4-BE49-F238E27FC236}">
                <a16:creationId xmlns:a16="http://schemas.microsoft.com/office/drawing/2014/main" id="{37A92399-6B33-E780-0A43-5C0EF709F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75" y="2209800"/>
            <a:ext cx="7751763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8800" b="1" dirty="0">
                <a:solidFill>
                  <a:srgbClr val="FFFF00"/>
                </a:solidFill>
                <a:latin typeface=".VnAvant" pitchFamily="34" charset="0"/>
              </a:rPr>
              <a:t>   </a:t>
            </a:r>
            <a:r>
              <a:rPr lang="en-US" altLang="en-US" sz="5400" b="1" dirty="0" err="1">
                <a:solidFill>
                  <a:srgbClr val="FFFF00"/>
                </a:solidFill>
                <a:latin typeface=".VnAvant" pitchFamily="34" charset="0"/>
              </a:rPr>
              <a:t>Trẻ</a:t>
            </a:r>
            <a:r>
              <a:rPr lang="en-US" altLang="en-US" sz="5400" b="1" dirty="0">
                <a:solidFill>
                  <a:srgbClr val="FFFF00"/>
                </a:solidFill>
                <a:latin typeface=".VnAvant" pitchFamily="34" charset="0"/>
              </a:rPr>
              <a:t> </a:t>
            </a:r>
            <a:r>
              <a:rPr lang="en-US" altLang="en-US" sz="5400" b="1" dirty="0" err="1">
                <a:solidFill>
                  <a:srgbClr val="FFFF00"/>
                </a:solidFill>
                <a:latin typeface=".VnAvant" pitchFamily="34" charset="0"/>
              </a:rPr>
              <a:t>thực</a:t>
            </a:r>
            <a:r>
              <a:rPr lang="en-US" altLang="en-US" sz="5400" b="1" dirty="0">
                <a:solidFill>
                  <a:srgbClr val="FFFF00"/>
                </a:solidFill>
                <a:latin typeface=".VnAvant" pitchFamily="34" charset="0"/>
              </a:rPr>
              <a:t> </a:t>
            </a:r>
            <a:r>
              <a:rPr lang="en-US" altLang="en-US" sz="5400" b="1" dirty="0" err="1">
                <a:solidFill>
                  <a:srgbClr val="FFFF00"/>
                </a:solidFill>
                <a:latin typeface=".VnAvant" pitchFamily="34" charset="0"/>
              </a:rPr>
              <a:t>hiện</a:t>
            </a:r>
            <a:r>
              <a:rPr lang="en-US" altLang="en-US" sz="5400" b="1" dirty="0">
                <a:solidFill>
                  <a:srgbClr val="FFFF00"/>
                </a:solidFill>
                <a:latin typeface=".VnAvant" pitchFamily="34" charset="0"/>
              </a:rPr>
              <a:t> </a:t>
            </a:r>
            <a:r>
              <a:rPr lang="en-US" altLang="en-US" sz="5400" b="1" dirty="0" err="1">
                <a:solidFill>
                  <a:srgbClr val="FFFF00"/>
                </a:solidFill>
                <a:latin typeface=".VnAvant" pitchFamily="34" charset="0"/>
              </a:rPr>
              <a:t>chơi</a:t>
            </a:r>
            <a:r>
              <a:rPr lang="en-US" altLang="en-US" sz="8800" b="1" dirty="0">
                <a:solidFill>
                  <a:srgbClr val="FFFF00"/>
                </a:solidFill>
                <a:latin typeface=".VnAvant" pitchFamily="34" charset="0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9CC77D-5806-D4D4-3524-12127A36CC2F}"/>
              </a:ext>
            </a:extLst>
          </p:cNvPr>
          <p:cNvSpPr txBox="1"/>
          <p:nvPr/>
        </p:nvSpPr>
        <p:spPr>
          <a:xfrm>
            <a:off x="886968" y="905256"/>
            <a:ext cx="79081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kern="10" dirty="0">
                <a:ln w="317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             </a:t>
            </a:r>
            <a:r>
              <a:rPr lang="en-US" sz="4000" b="1" kern="10" dirty="0">
                <a:ln w="317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TRÒ CHƠI AI NHANH HƠN:</a:t>
            </a:r>
            <a:endParaRPr lang="en-US" sz="4000" dirty="0"/>
          </a:p>
        </p:txBody>
      </p:sp>
    </p:spTree>
    <p:custDataLst>
      <p:tags r:id="rId1"/>
    </p:custDataLst>
  </p:cSld>
  <p:clrMapOvr>
    <a:masterClrMapping/>
  </p:clrMapOvr>
  <p:transition advTm="2361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Em-Di-Qua-Nga-Tu-Duong-Pho.mp3">
            <a:hlinkClick r:id="" action="ppaction://media"/>
            <a:extLst>
              <a:ext uri="{FF2B5EF4-FFF2-40B4-BE49-F238E27FC236}">
                <a16:creationId xmlns:a16="http://schemas.microsoft.com/office/drawing/2014/main" id="{A8AC57B9-8094-E49C-B940-3B3180899438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77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AutoShape 3">
            <a:extLst>
              <a:ext uri="{FF2B5EF4-FFF2-40B4-BE49-F238E27FC236}">
                <a16:creationId xmlns:a16="http://schemas.microsoft.com/office/drawing/2014/main" id="{73A1BDA8-DCF9-9C11-6D31-13F4EBF74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6400800"/>
            <a:ext cx="990600" cy="457200"/>
          </a:xfrm>
          <a:prstGeom prst="leftArrow">
            <a:avLst>
              <a:gd name="adj1" fmla="val 50000"/>
              <a:gd name="adj2" fmla="val 54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pic>
        <p:nvPicPr>
          <p:cNvPr id="5124" name="Picture 4" descr="007">
            <a:extLst>
              <a:ext uri="{FF2B5EF4-FFF2-40B4-BE49-F238E27FC236}">
                <a16:creationId xmlns:a16="http://schemas.microsoft.com/office/drawing/2014/main" id="{89E287DD-7FA0-DCA7-EE09-DA6197CF400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4822825"/>
            <a:ext cx="91440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 Box 5">
            <a:extLst>
              <a:ext uri="{FF2B5EF4-FFF2-40B4-BE49-F238E27FC236}">
                <a16:creationId xmlns:a16="http://schemas.microsoft.com/office/drawing/2014/main" id="{E6D8DE0A-530E-861C-C091-32841A95C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75" y="685800"/>
            <a:ext cx="6550025" cy="184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4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sz="4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đầu</a:t>
            </a:r>
            <a:r>
              <a:rPr lang="en-US" altLang="en-US" sz="4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hoạt</a:t>
            </a:r>
            <a:r>
              <a:rPr lang="en-US" altLang="en-US" sz="4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động</a:t>
            </a:r>
            <a:endParaRPr lang="en-US" altLang="en-US" sz="48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800" b="1" dirty="0">
                <a:solidFill>
                  <a:srgbClr val="00FFFF"/>
                </a:solidFill>
                <a:latin typeface="Times New Roman" panose="02020603050405020304" pitchFamily="18" charset="0"/>
              </a:rPr>
              <a:t>Xem </a:t>
            </a:r>
            <a:r>
              <a:rPr lang="en-US" altLang="en-US" sz="4800" b="1" dirty="0" err="1">
                <a:solidFill>
                  <a:srgbClr val="00FFFF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4800" b="1" dirty="0">
                <a:solidFill>
                  <a:srgbClr val="00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0FFFF"/>
                </a:solidFill>
                <a:latin typeface="Times New Roman" panose="02020603050405020304" pitchFamily="18" charset="0"/>
              </a:rPr>
              <a:t>ảnh</a:t>
            </a:r>
            <a:r>
              <a:rPr lang="en-US" altLang="en-US" sz="4800" b="1" dirty="0">
                <a:solidFill>
                  <a:srgbClr val="00FF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6600" b="1" dirty="0"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5126" name="Picture 52" descr="DSTARS-P">
            <a:extLst>
              <a:ext uri="{FF2B5EF4-FFF2-40B4-BE49-F238E27FC236}">
                <a16:creationId xmlns:a16="http://schemas.microsoft.com/office/drawing/2014/main" id="{E5B6428B-73BF-9FF4-01CD-997E30AD7F6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876800"/>
            <a:ext cx="1806575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 descr="1170269phoexz8m4g">
            <a:extLst>
              <a:ext uri="{FF2B5EF4-FFF2-40B4-BE49-F238E27FC236}">
                <a16:creationId xmlns:a16="http://schemas.microsoft.com/office/drawing/2014/main" id="{D6D4A3C4-5812-A748-4FAF-5A68BABA2EE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33500" y="-1333500"/>
            <a:ext cx="6096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 descr="1170269phoexz8m4g">
            <a:extLst>
              <a:ext uri="{FF2B5EF4-FFF2-40B4-BE49-F238E27FC236}">
                <a16:creationId xmlns:a16="http://schemas.microsoft.com/office/drawing/2014/main" id="{7DC1B6C3-E77E-D8C8-5718-5311E5FA009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143750" y="-1123950"/>
            <a:ext cx="6096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 descr="1170269phoexz8m4g">
            <a:extLst>
              <a:ext uri="{FF2B5EF4-FFF2-40B4-BE49-F238E27FC236}">
                <a16:creationId xmlns:a16="http://schemas.microsoft.com/office/drawing/2014/main" id="{F731AFA7-BCAC-877F-A757-9DF4F63838F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343400" y="-1524000"/>
            <a:ext cx="609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 descr="1170269phoexz8m4g">
            <a:extLst>
              <a:ext uri="{FF2B5EF4-FFF2-40B4-BE49-F238E27FC236}">
                <a16:creationId xmlns:a16="http://schemas.microsoft.com/office/drawing/2014/main" id="{8A0CA742-9BE2-C76A-1230-0ACC82A1E16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33500" y="-1333500"/>
            <a:ext cx="6096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52" descr="DSTARS-P">
            <a:extLst>
              <a:ext uri="{FF2B5EF4-FFF2-40B4-BE49-F238E27FC236}">
                <a16:creationId xmlns:a16="http://schemas.microsoft.com/office/drawing/2014/main" id="{CB7BBEBB-5045-35FB-6ACE-CAD88EE6574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762000"/>
            <a:ext cx="1806575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52" descr="DSTARS-P">
            <a:extLst>
              <a:ext uri="{FF2B5EF4-FFF2-40B4-BE49-F238E27FC236}">
                <a16:creationId xmlns:a16="http://schemas.microsoft.com/office/drawing/2014/main" id="{DB175BBC-67F9-C1A6-4D35-C6C4FAB610B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14400"/>
            <a:ext cx="1806575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3" name="WordArt 13">
            <a:extLst>
              <a:ext uri="{FF2B5EF4-FFF2-40B4-BE49-F238E27FC236}">
                <a16:creationId xmlns:a16="http://schemas.microsoft.com/office/drawing/2014/main" id="{3676CB82-8216-A494-21FA-9B74C964C56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3400" y="2743200"/>
            <a:ext cx="8458200" cy="20574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BẦU VÀ BÍ</a:t>
            </a:r>
          </a:p>
        </p:txBody>
      </p:sp>
    </p:spTree>
  </p:cSld>
  <p:clrMapOvr>
    <a:masterClrMapping/>
  </p:clrMapOvr>
  <p:transition advTm="111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19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6AC853C-6639-1886-EAF3-219B9AF7E1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26E5928-F450-8B7C-63BC-92C87D0CC2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pic>
        <p:nvPicPr>
          <p:cNvPr id="6148" name="Picture 5">
            <a:extLst>
              <a:ext uri="{FF2B5EF4-FFF2-40B4-BE49-F238E27FC236}">
                <a16:creationId xmlns:a16="http://schemas.microsoft.com/office/drawing/2014/main" id="{FBCEF9C0-1E5E-FE1D-CE6A-5F12B66A1F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122238"/>
            <a:ext cx="8910637" cy="664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Tm="5098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>
            <a:extLst>
              <a:ext uri="{FF2B5EF4-FFF2-40B4-BE49-F238E27FC236}">
                <a16:creationId xmlns:a16="http://schemas.microsoft.com/office/drawing/2014/main" id="{ECBAB0C0-F517-8C51-2B38-D9239BAC3D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77788"/>
            <a:ext cx="9021762" cy="678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Tm="4223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Em-Di-Qua-Nga-Tu-Duong-Pho.mp3">
            <a:hlinkClick r:id="" action="ppaction://media"/>
            <a:extLst>
              <a:ext uri="{FF2B5EF4-FFF2-40B4-BE49-F238E27FC236}">
                <a16:creationId xmlns:a16="http://schemas.microsoft.com/office/drawing/2014/main" id="{A4974E15-81C7-14F0-E670-6B6F85B82708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6477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AutoShape 3">
            <a:extLst>
              <a:ext uri="{FF2B5EF4-FFF2-40B4-BE49-F238E27FC236}">
                <a16:creationId xmlns:a16="http://schemas.microsoft.com/office/drawing/2014/main" id="{52377A3F-DF6E-DD79-320A-E9F4FAA78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6400800"/>
            <a:ext cx="990600" cy="457200"/>
          </a:xfrm>
          <a:prstGeom prst="leftArrow">
            <a:avLst>
              <a:gd name="adj1" fmla="val 50000"/>
              <a:gd name="adj2" fmla="val 54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pic>
        <p:nvPicPr>
          <p:cNvPr id="8196" name="Picture 4" descr="007">
            <a:extLst>
              <a:ext uri="{FF2B5EF4-FFF2-40B4-BE49-F238E27FC236}">
                <a16:creationId xmlns:a16="http://schemas.microsoft.com/office/drawing/2014/main" id="{7693692D-66FE-DDD7-21A4-D22405109D8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4822825"/>
            <a:ext cx="91440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 Box 5">
            <a:extLst>
              <a:ext uri="{FF2B5EF4-FFF2-40B4-BE49-F238E27FC236}">
                <a16:creationId xmlns:a16="http://schemas.microsoft.com/office/drawing/2014/main" id="{1DAF4F8E-D370-5228-0882-C48A35636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75" y="685800"/>
            <a:ext cx="6550025" cy="184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4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Hoạt</a:t>
            </a:r>
            <a:r>
              <a:rPr lang="en-US" altLang="en-US" sz="4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động</a:t>
            </a:r>
            <a:r>
              <a:rPr lang="en-US" altLang="en-US" sz="4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trọng</a:t>
            </a:r>
            <a:r>
              <a:rPr lang="en-US" altLang="en-US" sz="4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tâm</a:t>
            </a:r>
            <a:r>
              <a:rPr lang="en-US" altLang="en-US" sz="48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800" b="1" dirty="0">
                <a:solidFill>
                  <a:srgbClr val="00FFFF"/>
                </a:solidFill>
                <a:latin typeface="Times New Roman" panose="02020603050405020304" pitchFamily="18" charset="0"/>
              </a:rPr>
              <a:t>Cho </a:t>
            </a:r>
            <a:r>
              <a:rPr lang="en-US" altLang="en-US" sz="4800" b="1" dirty="0" err="1">
                <a:solidFill>
                  <a:srgbClr val="00FFFF"/>
                </a:solidFill>
                <a:latin typeface="Times New Roman" panose="02020603050405020304" pitchFamily="18" charset="0"/>
              </a:rPr>
              <a:t>trẻ</a:t>
            </a:r>
            <a:r>
              <a:rPr lang="en-US" altLang="en-US" sz="4800" b="1" dirty="0">
                <a:solidFill>
                  <a:srgbClr val="00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0FFFF"/>
                </a:solidFill>
                <a:latin typeface="Times New Roman" panose="02020603050405020304" pitchFamily="18" charset="0"/>
              </a:rPr>
              <a:t>xem</a:t>
            </a:r>
            <a:r>
              <a:rPr lang="en-US" altLang="en-US" sz="4800" b="1" dirty="0">
                <a:solidFill>
                  <a:srgbClr val="00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0FFFF"/>
                </a:solidFill>
                <a:latin typeface="Times New Roman" panose="02020603050405020304" pitchFamily="18" charset="0"/>
              </a:rPr>
              <a:t>tranh</a:t>
            </a:r>
            <a:r>
              <a:rPr lang="en-US" altLang="en-US" sz="4800" b="1" dirty="0">
                <a:solidFill>
                  <a:srgbClr val="00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0FFFF"/>
                </a:solidFill>
                <a:latin typeface="Times New Roman" panose="02020603050405020304" pitchFamily="18" charset="0"/>
              </a:rPr>
              <a:t>mẫu</a:t>
            </a:r>
            <a:r>
              <a:rPr lang="en-US" altLang="en-US" sz="4800" b="1" dirty="0">
                <a:solidFill>
                  <a:srgbClr val="00FF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600" b="1" dirty="0"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8198" name="Picture 52" descr="DSTARS-P">
            <a:extLst>
              <a:ext uri="{FF2B5EF4-FFF2-40B4-BE49-F238E27FC236}">
                <a16:creationId xmlns:a16="http://schemas.microsoft.com/office/drawing/2014/main" id="{F3B8BE83-D460-ECA2-997E-9B6B88641D5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876800"/>
            <a:ext cx="1806575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7" descr="1170269phoexz8m4g">
            <a:extLst>
              <a:ext uri="{FF2B5EF4-FFF2-40B4-BE49-F238E27FC236}">
                <a16:creationId xmlns:a16="http://schemas.microsoft.com/office/drawing/2014/main" id="{8E66FF07-B879-9749-BB6B-64C14F55AA7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33500" y="-1333500"/>
            <a:ext cx="6096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8" descr="1170269phoexz8m4g">
            <a:extLst>
              <a:ext uri="{FF2B5EF4-FFF2-40B4-BE49-F238E27FC236}">
                <a16:creationId xmlns:a16="http://schemas.microsoft.com/office/drawing/2014/main" id="{F4C196DD-1996-811A-4E52-70BB3B3FE98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143750" y="-1123950"/>
            <a:ext cx="6096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9" descr="1170269phoexz8m4g">
            <a:extLst>
              <a:ext uri="{FF2B5EF4-FFF2-40B4-BE49-F238E27FC236}">
                <a16:creationId xmlns:a16="http://schemas.microsoft.com/office/drawing/2014/main" id="{F0B372EF-F432-1645-D86F-E29C49939D6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343400" y="-1524000"/>
            <a:ext cx="609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0" descr="1170269phoexz8m4g">
            <a:extLst>
              <a:ext uri="{FF2B5EF4-FFF2-40B4-BE49-F238E27FC236}">
                <a16:creationId xmlns:a16="http://schemas.microsoft.com/office/drawing/2014/main" id="{E6C564D2-7FCE-E6AC-B481-9B7BCB86B0C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33500" y="-1333500"/>
            <a:ext cx="6096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3" name="Picture 52" descr="DSTARS-P">
            <a:extLst>
              <a:ext uri="{FF2B5EF4-FFF2-40B4-BE49-F238E27FC236}">
                <a16:creationId xmlns:a16="http://schemas.microsoft.com/office/drawing/2014/main" id="{3D7EBF87-D951-925D-DB28-2359794B6C6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762000"/>
            <a:ext cx="1806575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4" name="Picture 52" descr="DSTARS-P">
            <a:extLst>
              <a:ext uri="{FF2B5EF4-FFF2-40B4-BE49-F238E27FC236}">
                <a16:creationId xmlns:a16="http://schemas.microsoft.com/office/drawing/2014/main" id="{756BC902-1ABD-C314-8B91-060DB92A69C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14400"/>
            <a:ext cx="1806575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5" name="WordArt 13">
            <a:extLst>
              <a:ext uri="{FF2B5EF4-FFF2-40B4-BE49-F238E27FC236}">
                <a16:creationId xmlns:a16="http://schemas.microsoft.com/office/drawing/2014/main" id="{C4F92202-D899-D957-E260-CFB327B7D9E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3400" y="2743200"/>
            <a:ext cx="8458200" cy="20574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Em Đi Qua Ngã Tư Đường Phố.mp3">
            <a:hlinkClick r:id="" action="ppaction://media"/>
            <a:extLst>
              <a:ext uri="{FF2B5EF4-FFF2-40B4-BE49-F238E27FC236}">
                <a16:creationId xmlns:a16="http://schemas.microsoft.com/office/drawing/2014/main" id="{2C3E0EBC-D973-2101-DCE6-B4DB04088D41}"/>
              </a:ext>
            </a:extLst>
          </p:cNvPr>
          <p:cNvPicPr>
            <a:picLocks noRot="1" noChangeAspect="1"/>
          </p:cNvPicPr>
          <p:nvPr>
            <a:audioFile r:link="rId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688" y="4714875"/>
            <a:ext cx="1360487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111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194"/>
                </p:tgtEl>
              </p:cMediaNode>
            </p:audio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9833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2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755219ckwns085ks">
            <a:extLst>
              <a:ext uri="{FF2B5EF4-FFF2-40B4-BE49-F238E27FC236}">
                <a16:creationId xmlns:a16="http://schemas.microsoft.com/office/drawing/2014/main" id="{A4C218F4-A5FF-C834-D89E-CACA4DE440F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3886200"/>
            <a:ext cx="838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 descr="fireline">
            <a:extLst>
              <a:ext uri="{FF2B5EF4-FFF2-40B4-BE49-F238E27FC236}">
                <a16:creationId xmlns:a16="http://schemas.microsoft.com/office/drawing/2014/main" id="{31D94CE2-666C-6EDA-4798-74A8858B542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5" descr="snowcones">
            <a:extLst>
              <a:ext uri="{FF2B5EF4-FFF2-40B4-BE49-F238E27FC236}">
                <a16:creationId xmlns:a16="http://schemas.microsoft.com/office/drawing/2014/main" id="{5BB6E408-4C2E-A9A1-A3DE-37115A1F41E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" descr="755219ckwns085ks">
            <a:extLst>
              <a:ext uri="{FF2B5EF4-FFF2-40B4-BE49-F238E27FC236}">
                <a16:creationId xmlns:a16="http://schemas.microsoft.com/office/drawing/2014/main" id="{BA478F30-88DB-E083-0F28-3DD4B70E014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0"/>
            <a:ext cx="838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7" descr="755219ckwns085ks">
            <a:extLst>
              <a:ext uri="{FF2B5EF4-FFF2-40B4-BE49-F238E27FC236}">
                <a16:creationId xmlns:a16="http://schemas.microsoft.com/office/drawing/2014/main" id="{04C6AC31-D8B9-6627-0158-5F29D0D55DF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2057400"/>
            <a:ext cx="838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8" descr="755219ckwns085ks">
            <a:extLst>
              <a:ext uri="{FF2B5EF4-FFF2-40B4-BE49-F238E27FC236}">
                <a16:creationId xmlns:a16="http://schemas.microsoft.com/office/drawing/2014/main" id="{DFA231B1-D785-9FA2-E6FF-FBF1B889D4B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305800" y="0"/>
            <a:ext cx="838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9" descr="755219ckwns085ks">
            <a:extLst>
              <a:ext uri="{FF2B5EF4-FFF2-40B4-BE49-F238E27FC236}">
                <a16:creationId xmlns:a16="http://schemas.microsoft.com/office/drawing/2014/main" id="{6130BB52-5443-E8EF-4AE6-F1638B2C1D4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305800" y="2057400"/>
            <a:ext cx="838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10" descr="755219ckwns085ks">
            <a:extLst>
              <a:ext uri="{FF2B5EF4-FFF2-40B4-BE49-F238E27FC236}">
                <a16:creationId xmlns:a16="http://schemas.microsoft.com/office/drawing/2014/main" id="{7F463DD8-FF65-EA2D-A7FE-C9784E6B037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305800" y="3886200"/>
            <a:ext cx="838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DB7CE63-2978-9670-73EA-280E15C1FA30}"/>
              </a:ext>
            </a:extLst>
          </p:cNvPr>
          <p:cNvSpPr>
            <a:spLocks noGrp="1"/>
          </p:cNvSpPr>
          <p:nvPr>
            <p:ph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9227" name="Picture 11">
            <a:extLst>
              <a:ext uri="{FF2B5EF4-FFF2-40B4-BE49-F238E27FC236}">
                <a16:creationId xmlns:a16="http://schemas.microsoft.com/office/drawing/2014/main" id="{49CDD63D-5113-CC23-2A60-DFEF9A2C4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222250"/>
            <a:ext cx="8442325" cy="663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Tm="58687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fireline">
            <a:extLst>
              <a:ext uri="{FF2B5EF4-FFF2-40B4-BE49-F238E27FC236}">
                <a16:creationId xmlns:a16="http://schemas.microsoft.com/office/drawing/2014/main" id="{3074B097-AF1F-F81F-9B08-FAA6977CD94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4">
            <a:extLst>
              <a:ext uri="{FF2B5EF4-FFF2-40B4-BE49-F238E27FC236}">
                <a16:creationId xmlns:a16="http://schemas.microsoft.com/office/drawing/2014/main" id="{0551DCAA-D434-3520-F686-23AD4D2F9F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43988" cy="675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Tm="58687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apache_float_md_wht">
            <a:extLst>
              <a:ext uri="{FF2B5EF4-FFF2-40B4-BE49-F238E27FC236}">
                <a16:creationId xmlns:a16="http://schemas.microsoft.com/office/drawing/2014/main" id="{57DD4F07-D7E9-F2AE-FA61-BD45DF664BF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11739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Em di qua nga tu duong pho.mp3">
            <a:hlinkClick r:id="" action="ppaction://media"/>
            <a:extLst>
              <a:ext uri="{FF2B5EF4-FFF2-40B4-BE49-F238E27FC236}">
                <a16:creationId xmlns:a16="http://schemas.microsoft.com/office/drawing/2014/main" id="{9542031A-3971-2E3D-4AAB-3883352B0C40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400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AutoShape 4">
            <a:extLst>
              <a:ext uri="{FF2B5EF4-FFF2-40B4-BE49-F238E27FC236}">
                <a16:creationId xmlns:a16="http://schemas.microsoft.com/office/drawing/2014/main" id="{98854BF4-9844-90B2-3765-03F445F71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6477000"/>
            <a:ext cx="762000" cy="3810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1269" name="Text Box 5">
            <a:extLst>
              <a:ext uri="{FF2B5EF4-FFF2-40B4-BE49-F238E27FC236}">
                <a16:creationId xmlns:a16="http://schemas.microsoft.com/office/drawing/2014/main" id="{D20EAC9E-547F-A3F4-512E-6CA0CD3A3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19200"/>
            <a:ext cx="914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4000" b="1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4000" b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1270" name="Picture 6" descr="007">
            <a:extLst>
              <a:ext uri="{FF2B5EF4-FFF2-40B4-BE49-F238E27FC236}">
                <a16:creationId xmlns:a16="http://schemas.microsoft.com/office/drawing/2014/main" id="{A687E782-9110-D91C-8D78-C169DAB09A0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800600"/>
            <a:ext cx="91440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7" descr="659204qfhni5vgxw">
            <a:extLst>
              <a:ext uri="{FF2B5EF4-FFF2-40B4-BE49-F238E27FC236}">
                <a16:creationId xmlns:a16="http://schemas.microsoft.com/office/drawing/2014/main" id="{83589BAE-E1E8-8B18-9246-43F37172AFB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447800" y="-1447800"/>
            <a:ext cx="8382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8" descr="659204qfhni5vgxw">
            <a:extLst>
              <a:ext uri="{FF2B5EF4-FFF2-40B4-BE49-F238E27FC236}">
                <a16:creationId xmlns:a16="http://schemas.microsoft.com/office/drawing/2014/main" id="{3764C26A-D443-385E-15B6-7923CA011D0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086600" y="-1219200"/>
            <a:ext cx="8382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9" descr="659204qfhni5vgxw">
            <a:extLst>
              <a:ext uri="{FF2B5EF4-FFF2-40B4-BE49-F238E27FC236}">
                <a16:creationId xmlns:a16="http://schemas.microsoft.com/office/drawing/2014/main" id="{840C28E1-6A71-9A0E-D966-916CF8FE4CC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4340225" y="-1066800"/>
            <a:ext cx="8382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0" descr="755219ckwns085ks">
            <a:extLst>
              <a:ext uri="{FF2B5EF4-FFF2-40B4-BE49-F238E27FC236}">
                <a16:creationId xmlns:a16="http://schemas.microsoft.com/office/drawing/2014/main" id="{CE35B1A2-E571-4545-72EC-74F7740BB51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0"/>
            <a:ext cx="11430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5" name="Picture 52" descr="DSTARS-P">
            <a:extLst>
              <a:ext uri="{FF2B5EF4-FFF2-40B4-BE49-F238E27FC236}">
                <a16:creationId xmlns:a16="http://schemas.microsoft.com/office/drawing/2014/main" id="{D947A684-C38D-0752-1DFE-AA5FA09F370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657600"/>
            <a:ext cx="1806575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6" name="Picture 52" descr="DSTARS-P">
            <a:extLst>
              <a:ext uri="{FF2B5EF4-FFF2-40B4-BE49-F238E27FC236}">
                <a16:creationId xmlns:a16="http://schemas.microsoft.com/office/drawing/2014/main" id="{EA7FA4F7-453E-1708-A6A2-6ED09A8B6CB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572000"/>
            <a:ext cx="1806575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7" name="Picture 52" descr="DSTARS-P">
            <a:extLst>
              <a:ext uri="{FF2B5EF4-FFF2-40B4-BE49-F238E27FC236}">
                <a16:creationId xmlns:a16="http://schemas.microsoft.com/office/drawing/2014/main" id="{259E7C68-0612-823D-48A4-A1F2CF15A1D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066800"/>
            <a:ext cx="1806575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8" name="Picture 14" descr="755219ckwns085ks">
            <a:extLst>
              <a:ext uri="{FF2B5EF4-FFF2-40B4-BE49-F238E27FC236}">
                <a16:creationId xmlns:a16="http://schemas.microsoft.com/office/drawing/2014/main" id="{93F3267C-1373-2165-6005-6984A25534C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1905000"/>
            <a:ext cx="11430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9" name="Picture 15" descr="755219ckwns085ks">
            <a:extLst>
              <a:ext uri="{FF2B5EF4-FFF2-40B4-BE49-F238E27FC236}">
                <a16:creationId xmlns:a16="http://schemas.microsoft.com/office/drawing/2014/main" id="{63363576-06F7-AEA2-DCE6-24D9863EF4D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4114800"/>
            <a:ext cx="11430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0" name="Picture 16" descr="755219ckwns085ks">
            <a:extLst>
              <a:ext uri="{FF2B5EF4-FFF2-40B4-BE49-F238E27FC236}">
                <a16:creationId xmlns:a16="http://schemas.microsoft.com/office/drawing/2014/main" id="{79219862-B1E6-FCC0-0518-8F9667B6C73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024813" y="0"/>
            <a:ext cx="11430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1" name="Picture 17" descr="755219ckwns085ks">
            <a:extLst>
              <a:ext uri="{FF2B5EF4-FFF2-40B4-BE49-F238E27FC236}">
                <a16:creationId xmlns:a16="http://schemas.microsoft.com/office/drawing/2014/main" id="{700030C8-D7CE-6A42-DA1F-97A6D38ED2D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099425" y="1849438"/>
            <a:ext cx="11430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2" name="Picture 18" descr="755219ckwns085ks">
            <a:extLst>
              <a:ext uri="{FF2B5EF4-FFF2-40B4-BE49-F238E27FC236}">
                <a16:creationId xmlns:a16="http://schemas.microsoft.com/office/drawing/2014/main" id="{4D329299-CC96-5027-2422-887159034DD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001000" y="4114800"/>
            <a:ext cx="11430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9" name="WordArt 19">
            <a:extLst>
              <a:ext uri="{FF2B5EF4-FFF2-40B4-BE49-F238E27FC236}">
                <a16:creationId xmlns:a16="http://schemas.microsoft.com/office/drawing/2014/main" id="{3AA1D548-3824-065A-7574-361FF2C59EE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19200" y="4191000"/>
            <a:ext cx="6781800" cy="154146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endParaRPr lang="en-US" sz="3600" b="1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60" name="WordArt 20">
            <a:extLst>
              <a:ext uri="{FF2B5EF4-FFF2-40B4-BE49-F238E27FC236}">
                <a16:creationId xmlns:a16="http://schemas.microsoft.com/office/drawing/2014/main" id="{64BDCD40-BD68-BC0A-13BD-E0CC581ADA8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0" y="1371600"/>
            <a:ext cx="54864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* HĐ2: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925" decel="100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925" decel="100000"/>
                                        <p:tgtEl>
                                          <p:spTgt spid="102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925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925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925" decel="100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1925" decel="100000"/>
                                        <p:tgtEl>
                                          <p:spTgt spid="102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1925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1925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43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192C32C-FFE2-741B-F1E6-B44129A4B6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7F8BACB-C44C-6C59-0B5A-48BE499FD4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3398838" y="3176588"/>
            <a:ext cx="4937126" cy="2778125"/>
          </a:xfrm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pic>
        <p:nvPicPr>
          <p:cNvPr id="12292" name="Picture 5">
            <a:extLst>
              <a:ext uri="{FF2B5EF4-FFF2-40B4-BE49-F238E27FC236}">
                <a16:creationId xmlns:a16="http://schemas.microsoft.com/office/drawing/2014/main" id="{7A982071-C663-44A8-69EF-DB6A2A43A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8900"/>
            <a:ext cx="9021763" cy="676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Tm="5098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60&quot;/&gt;&lt;/object&gt;&lt;object type=&quot;3&quot; unique_id=&quot;10006&quot;&gt;&lt;property id=&quot;20148&quot; value=&quot;5&quot;/&gt;&lt;property id=&quot;20300&quot; value=&quot;Slide 3&quot;/&gt;&lt;property id=&quot;20307&quot; value=&quot;262&quot;/&gt;&lt;/object&gt;&lt;object type=&quot;3&quot; unique_id=&quot;10007&quot;&gt;&lt;property id=&quot;20148&quot; value=&quot;5&quot;/&gt;&lt;property id=&quot;20300&quot; value=&quot;Slide 4&quot;/&gt;&lt;property id=&quot;20307&quot; value=&quot;264&quot;/&gt;&lt;/object&gt;&lt;object type=&quot;3&quot; unique_id=&quot;10190&quot;&gt;&lt;property id=&quot;20148&quot; value=&quot;5&quot;/&gt;&lt;property id=&quot;20300&quot; value=&quot;Slide 6&quot;/&gt;&lt;property id=&quot;20307&quot; value=&quot;276&quot;/&gt;&lt;/object&gt;&lt;object type=&quot;3&quot; unique_id=&quot;10191&quot;&gt;&lt;property id=&quot;20148&quot; value=&quot;5&quot;/&gt;&lt;property id=&quot;20300&quot; value=&quot;Slide 7&quot;/&gt;&lt;property id=&quot;20307&quot; value=&quot;277&quot;/&gt;&lt;/object&gt;&lt;object type=&quot;3&quot; unique_id=&quot;10193&quot;&gt;&lt;property id=&quot;20148&quot; value=&quot;5&quot;/&gt;&lt;property id=&quot;20300&quot; value=&quot;Slide 9&quot;/&gt;&lt;property id=&quot;20307&quot; value=&quot;278&quot;/&gt;&lt;/object&gt;&lt;object type=&quot;3&quot; unique_id=&quot;10195&quot;&gt;&lt;property id=&quot;20148&quot; value=&quot;5&quot;/&gt;&lt;property id=&quot;20300&quot; value=&quot;Slide 11&quot;/&gt;&lt;property id=&quot;20307&quot; value=&quot;279&quot;/&gt;&lt;/object&gt;&lt;object type=&quot;3&quot; unique_id=&quot;10197&quot;&gt;&lt;property id=&quot;20148&quot; value=&quot;5&quot;/&gt;&lt;property id=&quot;20300&quot; value=&quot;Slide 13&quot;/&gt;&lt;property id=&quot;20307&quot; value=&quot;287&quot;/&gt;&lt;/object&gt;&lt;object type=&quot;3&quot; unique_id=&quot;10198&quot;&gt;&lt;property id=&quot;20148&quot; value=&quot;5&quot;/&gt;&lt;property id=&quot;20300&quot; value=&quot;Slide 15&quot;/&gt;&lt;property id=&quot;20307&quot; value=&quot;280&quot;/&gt;&lt;/object&gt;&lt;object type=&quot;3&quot; unique_id=&quot;10200&quot;&gt;&lt;property id=&quot;20148&quot; value=&quot;5&quot;/&gt;&lt;property id=&quot;20300&quot; value=&quot;Slide 17&quot;/&gt;&lt;property id=&quot;20307&quot; value=&quot;283&quot;/&gt;&lt;/object&gt;&lt;object type=&quot;3&quot; unique_id=&quot;10240&quot;&gt;&lt;property id=&quot;20148&quot; value=&quot;5&quot;/&gt;&lt;property id=&quot;20300&quot; value=&quot;Slide 5&quot;/&gt;&lt;property id=&quot;20307&quot; value=&quot;289&quot;/&gt;&lt;/object&gt;&lt;object type=&quot;3&quot; unique_id=&quot;10355&quot;&gt;&lt;property id=&quot;20148&quot; value=&quot;5&quot;/&gt;&lt;property id=&quot;20300&quot; value=&quot;Slide 8&quot;/&gt;&lt;property id=&quot;20307&quot; value=&quot;290&quot;/&gt;&lt;/object&gt;&lt;object type=&quot;3&quot; unique_id=&quot;10356&quot;&gt;&lt;property id=&quot;20148&quot; value=&quot;5&quot;/&gt;&lt;property id=&quot;20300&quot; value=&quot;Slide 10&quot;/&gt;&lt;property id=&quot;20307&quot; value=&quot;291&quot;/&gt;&lt;/object&gt;&lt;object type=&quot;3&quot; unique_id=&quot;10357&quot;&gt;&lt;property id=&quot;20148&quot; value=&quot;5&quot;/&gt;&lt;property id=&quot;20300&quot; value=&quot;Slide 12&quot;/&gt;&lt;property id=&quot;20307&quot; value=&quot;292&quot;/&gt;&lt;/object&gt;&lt;object type=&quot;3&quot; unique_id=&quot;10358&quot;&gt;&lt;property id=&quot;20148&quot; value=&quot;5&quot;/&gt;&lt;property id=&quot;20300&quot; value=&quot;Slide 14&quot;/&gt;&lt;property id=&quot;20307&quot; value=&quot;293&quot;/&gt;&lt;/object&gt;&lt;object type=&quot;3&quot; unique_id=&quot;10359&quot;&gt;&lt;property id=&quot;20148&quot; value=&quot;5&quot;/&gt;&lt;property id=&quot;20300&quot; value=&quot;Slide 16&quot;/&gt;&lt;property id=&quot;20307&quot; value=&quot;294&quot;/&gt;&lt;/object&gt;&lt;object type=&quot;3&quot; unique_id=&quot;10360&quot;&gt;&lt;property id=&quot;20148&quot; value=&quot;5&quot;/&gt;&lt;property id=&quot;20300&quot; value=&quot;Slide 18&quot;/&gt;&lt;property id=&quot;20307&quot; value=&quot;295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1"/>
</p:tagLst>
</file>

<file path=ppt/theme/theme1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vi-V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vi-V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125</TotalTime>
  <Words>82</Words>
  <Application>Microsoft Office PowerPoint</Application>
  <PresentationFormat>On-screen Show (4:3)</PresentationFormat>
  <Paragraphs>14</Paragraphs>
  <Slides>10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.VnTime</vt:lpstr>
      <vt:lpstr>Wingdings</vt:lpstr>
      <vt:lpstr>Arial</vt:lpstr>
      <vt:lpstr>Times New Roman</vt:lpstr>
      <vt:lpstr>.VnAvant</vt:lpstr>
      <vt:lpstr>Tahoma</vt:lpstr>
      <vt:lpstr>Curtain Call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ISTC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PC</cp:lastModifiedBy>
  <cp:revision>54</cp:revision>
  <dcterms:created xsi:type="dcterms:W3CDTF">2015-01-24T16:01:23Z</dcterms:created>
  <dcterms:modified xsi:type="dcterms:W3CDTF">2025-04-19T22:47:17Z</dcterms:modified>
</cp:coreProperties>
</file>