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Poppins Bold" charset="1" panose="00000800000000000000"/>
      <p:regular r:id="rId16"/>
    </p:embeddedFont>
    <p:embeddedFont>
      <p:font typeface="Open Sauce Bold" charset="1" panose="00000800000000000000"/>
      <p:regular r:id="rId17"/>
    </p:embeddedFont>
    <p:embeddedFont>
      <p:font typeface="Sigmar One" charset="1" panose="00000500000000000000"/>
      <p:regular r:id="rId18"/>
    </p:embeddedFont>
    <p:embeddedFont>
      <p:font typeface="Mali" charset="1" panose="00000500000000000000"/>
      <p:regular r:id="rId19"/>
    </p:embeddedFont>
    <p:embeddedFont>
      <p:font typeface="Asap" charset="1" panose="020F0504030202060203"/>
      <p:regular r:id="rId20"/>
    </p:embeddedFont>
    <p:embeddedFont>
      <p:font typeface="Sansita" charset="1" panose="03060502030602020506"/>
      <p:regular r:id="rId21"/>
    </p:embeddedFont>
    <p:embeddedFont>
      <p:font typeface="Mali Bold" charset="1" panose="00000800000000000000"/>
      <p:regular r:id="rId22"/>
    </p:embeddedFont>
    <p:embeddedFont>
      <p:font typeface="Puimek Font TH" charset="1" panose="02000503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0.jpe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3.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1.jpeg" Type="http://schemas.openxmlformats.org/officeDocument/2006/relationships/image"/><Relationship Id="rId12" Target="../media/image12.jpeg" Type="http://schemas.openxmlformats.org/officeDocument/2006/relationships/image"/><Relationship Id="rId13" Target="../media/image13.jpe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3.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4.jpeg" Type="http://schemas.openxmlformats.org/officeDocument/2006/relationships/image"/><Relationship Id="rId12" Target="../media/image15.jpeg" Type="http://schemas.openxmlformats.org/officeDocument/2006/relationships/image"/><Relationship Id="rId13" Target="../media/image16.jpe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3.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7.jpeg" Type="http://schemas.openxmlformats.org/officeDocument/2006/relationships/image"/><Relationship Id="rId12" Target="../media/image18.jpeg" Type="http://schemas.openxmlformats.org/officeDocument/2006/relationships/image"/><Relationship Id="rId13" Target="../media/image19.jpe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3.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3.png" Type="http://schemas.openxmlformats.org/officeDocument/2006/relationships/image"/><Relationship Id="rId6" Target="../media/image5.png" Type="http://schemas.openxmlformats.org/officeDocument/2006/relationships/image"/><Relationship Id="rId7" Target="../media/image7.png" Type="http://schemas.openxmlformats.org/officeDocument/2006/relationships/image"/><Relationship Id="rId8" Target="../media/image6.png" Type="http://schemas.openxmlformats.org/officeDocument/2006/relationships/image"/><Relationship Id="rId9" Target="../media/image2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3.png" Type="http://schemas.openxmlformats.org/officeDocument/2006/relationships/image"/><Relationship Id="rId6" Target="../media/image5.png" Type="http://schemas.openxmlformats.org/officeDocument/2006/relationships/image"/><Relationship Id="rId7" Target="../media/image7.png" Type="http://schemas.openxmlformats.org/officeDocument/2006/relationships/image"/><Relationship Id="rId8" Target="../media/image6.png" Type="http://schemas.openxmlformats.org/officeDocument/2006/relationships/image"/><Relationship Id="rId9" Target="../media/image2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3.png" Type="http://schemas.openxmlformats.org/officeDocument/2006/relationships/image"/><Relationship Id="rId6" Target="../media/image5.png" Type="http://schemas.openxmlformats.org/officeDocument/2006/relationships/image"/><Relationship Id="rId7" Target="../media/image7.png" Type="http://schemas.openxmlformats.org/officeDocument/2006/relationships/image"/><Relationship Id="rId8" Target="../media/image6.png" Type="http://schemas.openxmlformats.org/officeDocument/2006/relationships/image"/><Relationship Id="rId9"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3.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701620" y="1028700"/>
            <a:ext cx="14884760" cy="8074982"/>
          </a:xfrm>
          <a:custGeom>
            <a:avLst/>
            <a:gdLst/>
            <a:ahLst/>
            <a:cxnLst/>
            <a:rect r="r" b="b" t="t" l="l"/>
            <a:pathLst>
              <a:path h="8074982" w="14884760">
                <a:moveTo>
                  <a:pt x="0" y="0"/>
                </a:moveTo>
                <a:lnTo>
                  <a:pt x="14884760" y="0"/>
                </a:lnTo>
                <a:lnTo>
                  <a:pt x="14884760" y="8074982"/>
                </a:lnTo>
                <a:lnTo>
                  <a:pt x="0" y="8074982"/>
                </a:lnTo>
                <a:lnTo>
                  <a:pt x="0" y="0"/>
                </a:lnTo>
                <a:close/>
              </a:path>
            </a:pathLst>
          </a:custGeom>
          <a:blipFill>
            <a:blip r:embed="rId4"/>
            <a:stretch>
              <a:fillRect l="0" t="0" r="0" b="0"/>
            </a:stretch>
          </a:blipFill>
        </p:spPr>
      </p:sp>
      <p:sp>
        <p:nvSpPr>
          <p:cNvPr name="Freeform 5" id="5"/>
          <p:cNvSpPr/>
          <p:nvPr/>
        </p:nvSpPr>
        <p:spPr>
          <a:xfrm flipH="false" flipV="false" rot="0">
            <a:off x="852710" y="1028700"/>
            <a:ext cx="3938439" cy="1412915"/>
          </a:xfrm>
          <a:custGeom>
            <a:avLst/>
            <a:gdLst/>
            <a:ahLst/>
            <a:cxnLst/>
            <a:rect r="r" b="b" t="t" l="l"/>
            <a:pathLst>
              <a:path h="1412915" w="3938439">
                <a:moveTo>
                  <a:pt x="0" y="0"/>
                </a:moveTo>
                <a:lnTo>
                  <a:pt x="3938439" y="0"/>
                </a:lnTo>
                <a:lnTo>
                  <a:pt x="3938439" y="1412915"/>
                </a:lnTo>
                <a:lnTo>
                  <a:pt x="0" y="1412915"/>
                </a:lnTo>
                <a:lnTo>
                  <a:pt x="0" y="0"/>
                </a:lnTo>
                <a:close/>
              </a:path>
            </a:pathLst>
          </a:custGeom>
          <a:blipFill>
            <a:blip r:embed="rId5"/>
            <a:stretch>
              <a:fillRect l="0" t="0" r="0" b="0"/>
            </a:stretch>
          </a:blipFill>
        </p:spPr>
      </p:sp>
      <p:sp>
        <p:nvSpPr>
          <p:cNvPr name="Freeform 6" id="6"/>
          <p:cNvSpPr/>
          <p:nvPr/>
        </p:nvSpPr>
        <p:spPr>
          <a:xfrm flipH="false" flipV="false" rot="0">
            <a:off x="2574247" y="6980084"/>
            <a:ext cx="13139506" cy="7128182"/>
          </a:xfrm>
          <a:custGeom>
            <a:avLst/>
            <a:gdLst/>
            <a:ahLst/>
            <a:cxnLst/>
            <a:rect r="r" b="b" t="t" l="l"/>
            <a:pathLst>
              <a:path h="7128182" w="13139506">
                <a:moveTo>
                  <a:pt x="0" y="0"/>
                </a:moveTo>
                <a:lnTo>
                  <a:pt x="13139506" y="0"/>
                </a:lnTo>
                <a:lnTo>
                  <a:pt x="13139506" y="7128182"/>
                </a:lnTo>
                <a:lnTo>
                  <a:pt x="0" y="7128182"/>
                </a:lnTo>
                <a:lnTo>
                  <a:pt x="0" y="0"/>
                </a:lnTo>
                <a:close/>
              </a:path>
            </a:pathLst>
          </a:custGeom>
          <a:blipFill>
            <a:blip r:embed="rId4"/>
            <a:stretch>
              <a:fillRect l="0" t="0" r="0" b="0"/>
            </a:stretch>
          </a:blipFill>
        </p:spPr>
      </p:sp>
      <p:sp>
        <p:nvSpPr>
          <p:cNvPr name="Freeform 7" id="7"/>
          <p:cNvSpPr/>
          <p:nvPr/>
        </p:nvSpPr>
        <p:spPr>
          <a:xfrm flipH="true" flipV="false" rot="0">
            <a:off x="9938742" y="8079113"/>
            <a:ext cx="7072996" cy="4993499"/>
          </a:xfrm>
          <a:custGeom>
            <a:avLst/>
            <a:gdLst/>
            <a:ahLst/>
            <a:cxnLst/>
            <a:rect r="r" b="b" t="t" l="l"/>
            <a:pathLst>
              <a:path h="4993499" w="7072996">
                <a:moveTo>
                  <a:pt x="7072996" y="0"/>
                </a:moveTo>
                <a:lnTo>
                  <a:pt x="0" y="0"/>
                </a:lnTo>
                <a:lnTo>
                  <a:pt x="0" y="4993499"/>
                </a:lnTo>
                <a:lnTo>
                  <a:pt x="7072996" y="4993499"/>
                </a:lnTo>
                <a:lnTo>
                  <a:pt x="7072996" y="0"/>
                </a:lnTo>
                <a:close/>
              </a:path>
            </a:pathLst>
          </a:custGeom>
          <a:blipFill>
            <a:blip r:embed="rId6"/>
            <a:stretch>
              <a:fillRect l="0" t="0" r="0" b="0"/>
            </a:stretch>
          </a:blipFill>
        </p:spPr>
      </p:sp>
      <p:sp>
        <p:nvSpPr>
          <p:cNvPr name="Freeform 8" id="8"/>
          <p:cNvSpPr/>
          <p:nvPr/>
        </p:nvSpPr>
        <p:spPr>
          <a:xfrm flipH="false" flipV="false" rot="0">
            <a:off x="1276262" y="8047425"/>
            <a:ext cx="7072996" cy="4993499"/>
          </a:xfrm>
          <a:custGeom>
            <a:avLst/>
            <a:gdLst/>
            <a:ahLst/>
            <a:cxnLst/>
            <a:rect r="r" b="b" t="t" l="l"/>
            <a:pathLst>
              <a:path h="4993499" w="7072996">
                <a:moveTo>
                  <a:pt x="0" y="0"/>
                </a:moveTo>
                <a:lnTo>
                  <a:pt x="7072996" y="0"/>
                </a:lnTo>
                <a:lnTo>
                  <a:pt x="7072996" y="4993500"/>
                </a:lnTo>
                <a:lnTo>
                  <a:pt x="0" y="4993500"/>
                </a:lnTo>
                <a:lnTo>
                  <a:pt x="0" y="0"/>
                </a:lnTo>
                <a:close/>
              </a:path>
            </a:pathLst>
          </a:custGeom>
          <a:blipFill>
            <a:blip r:embed="rId6"/>
            <a:stretch>
              <a:fillRect l="0" t="0" r="0" b="0"/>
            </a:stretch>
          </a:blipFill>
        </p:spPr>
      </p:sp>
      <p:sp>
        <p:nvSpPr>
          <p:cNvPr name="Freeform 9" id="9"/>
          <p:cNvSpPr/>
          <p:nvPr/>
        </p:nvSpPr>
        <p:spPr>
          <a:xfrm flipH="true" flipV="false" rot="0">
            <a:off x="12937871" y="837335"/>
            <a:ext cx="4818560" cy="1728658"/>
          </a:xfrm>
          <a:custGeom>
            <a:avLst/>
            <a:gdLst/>
            <a:ahLst/>
            <a:cxnLst/>
            <a:rect r="r" b="b" t="t" l="l"/>
            <a:pathLst>
              <a:path h="1728658" w="4818560">
                <a:moveTo>
                  <a:pt x="4818560" y="0"/>
                </a:moveTo>
                <a:lnTo>
                  <a:pt x="0" y="0"/>
                </a:lnTo>
                <a:lnTo>
                  <a:pt x="0" y="1728658"/>
                </a:lnTo>
                <a:lnTo>
                  <a:pt x="4818560" y="1728658"/>
                </a:lnTo>
                <a:lnTo>
                  <a:pt x="4818560" y="0"/>
                </a:lnTo>
                <a:close/>
              </a:path>
            </a:pathLst>
          </a:custGeom>
          <a:blipFill>
            <a:blip r:embed="rId5"/>
            <a:stretch>
              <a:fillRect l="0" t="0" r="0" b="0"/>
            </a:stretch>
          </a:blipFill>
        </p:spPr>
      </p:sp>
      <p:sp>
        <p:nvSpPr>
          <p:cNvPr name="Freeform 10" id="10"/>
          <p:cNvSpPr/>
          <p:nvPr/>
        </p:nvSpPr>
        <p:spPr>
          <a:xfrm flipH="false" flipV="false" rot="0">
            <a:off x="-1276439" y="5550676"/>
            <a:ext cx="7072996" cy="4993499"/>
          </a:xfrm>
          <a:custGeom>
            <a:avLst/>
            <a:gdLst/>
            <a:ahLst/>
            <a:cxnLst/>
            <a:rect r="r" b="b" t="t" l="l"/>
            <a:pathLst>
              <a:path h="4993499" w="7072996">
                <a:moveTo>
                  <a:pt x="0" y="0"/>
                </a:moveTo>
                <a:lnTo>
                  <a:pt x="7072996" y="0"/>
                </a:lnTo>
                <a:lnTo>
                  <a:pt x="7072996" y="4993499"/>
                </a:lnTo>
                <a:lnTo>
                  <a:pt x="0" y="4993499"/>
                </a:lnTo>
                <a:lnTo>
                  <a:pt x="0" y="0"/>
                </a:lnTo>
                <a:close/>
              </a:path>
            </a:pathLst>
          </a:custGeom>
          <a:blipFill>
            <a:blip r:embed="rId6"/>
            <a:stretch>
              <a:fillRect l="0" t="0" r="0" b="0"/>
            </a:stretch>
          </a:blipFill>
        </p:spPr>
      </p:sp>
      <p:sp>
        <p:nvSpPr>
          <p:cNvPr name="TextBox 11" id="11"/>
          <p:cNvSpPr txBox="true"/>
          <p:nvPr/>
        </p:nvSpPr>
        <p:spPr>
          <a:xfrm rot="0">
            <a:off x="1701620" y="242697"/>
            <a:ext cx="14723853" cy="786003"/>
          </a:xfrm>
          <a:prstGeom prst="rect">
            <a:avLst/>
          </a:prstGeom>
        </p:spPr>
        <p:txBody>
          <a:bodyPr anchor="t" rtlCol="false" tIns="0" lIns="0" bIns="0" rIns="0">
            <a:spAutoFit/>
          </a:bodyPr>
          <a:lstStyle/>
          <a:p>
            <a:pPr algn="ctr">
              <a:lnSpc>
                <a:spcPts val="2871"/>
              </a:lnSpc>
            </a:pPr>
            <a:r>
              <a:rPr lang="en-US" b="true" sz="3300" spc="-118">
                <a:solidFill>
                  <a:srgbClr val="004AAD"/>
                </a:solidFill>
                <a:latin typeface="Poppins Bold"/>
                <a:ea typeface="Poppins Bold"/>
                <a:cs typeface="Poppins Bold"/>
                <a:sym typeface="Poppins Bold"/>
              </a:rPr>
              <a:t>UBND THỊ XÃ BUÔN HỒ</a:t>
            </a:r>
          </a:p>
          <a:p>
            <a:pPr algn="ctr">
              <a:lnSpc>
                <a:spcPts val="2871"/>
              </a:lnSpc>
            </a:pPr>
            <a:r>
              <a:rPr lang="en-US" b="true" sz="3300" spc="-118">
                <a:solidFill>
                  <a:srgbClr val="004AAD"/>
                </a:solidFill>
                <a:latin typeface="Poppins Bold"/>
                <a:ea typeface="Poppins Bold"/>
                <a:cs typeface="Poppins Bold"/>
                <a:sym typeface="Poppins Bold"/>
              </a:rPr>
              <a:t>TRƯỜNG MẪU GIÁO HOA SỮA</a:t>
            </a:r>
          </a:p>
        </p:txBody>
      </p:sp>
      <p:sp>
        <p:nvSpPr>
          <p:cNvPr name="Freeform 12" id="12"/>
          <p:cNvSpPr/>
          <p:nvPr/>
        </p:nvSpPr>
        <p:spPr>
          <a:xfrm flipH="true" flipV="false" rot="0">
            <a:off x="12591615" y="5582363"/>
            <a:ext cx="7072996" cy="4993499"/>
          </a:xfrm>
          <a:custGeom>
            <a:avLst/>
            <a:gdLst/>
            <a:ahLst/>
            <a:cxnLst/>
            <a:rect r="r" b="b" t="t" l="l"/>
            <a:pathLst>
              <a:path h="4993499" w="7072996">
                <a:moveTo>
                  <a:pt x="7072996" y="0"/>
                </a:moveTo>
                <a:lnTo>
                  <a:pt x="0" y="0"/>
                </a:lnTo>
                <a:lnTo>
                  <a:pt x="0" y="4993499"/>
                </a:lnTo>
                <a:lnTo>
                  <a:pt x="7072996" y="4993499"/>
                </a:lnTo>
                <a:lnTo>
                  <a:pt x="7072996" y="0"/>
                </a:lnTo>
                <a:close/>
              </a:path>
            </a:pathLst>
          </a:custGeom>
          <a:blipFill>
            <a:blip r:embed="rId6"/>
            <a:stretch>
              <a:fillRect l="0" t="0" r="0" b="0"/>
            </a:stretch>
          </a:blipFill>
        </p:spPr>
      </p:sp>
      <p:sp>
        <p:nvSpPr>
          <p:cNvPr name="Freeform 13" id="13"/>
          <p:cNvSpPr/>
          <p:nvPr/>
        </p:nvSpPr>
        <p:spPr>
          <a:xfrm flipH="false" flipV="false" rot="0">
            <a:off x="14849777" y="3080343"/>
            <a:ext cx="2409523" cy="1985848"/>
          </a:xfrm>
          <a:custGeom>
            <a:avLst/>
            <a:gdLst/>
            <a:ahLst/>
            <a:cxnLst/>
            <a:rect r="r" b="b" t="t" l="l"/>
            <a:pathLst>
              <a:path h="1985848" w="2409523">
                <a:moveTo>
                  <a:pt x="0" y="0"/>
                </a:moveTo>
                <a:lnTo>
                  <a:pt x="2409523" y="0"/>
                </a:lnTo>
                <a:lnTo>
                  <a:pt x="2409523" y="1985848"/>
                </a:lnTo>
                <a:lnTo>
                  <a:pt x="0" y="1985848"/>
                </a:lnTo>
                <a:lnTo>
                  <a:pt x="0" y="0"/>
                </a:lnTo>
                <a:close/>
              </a:path>
            </a:pathLst>
          </a:custGeom>
          <a:blipFill>
            <a:blip r:embed="rId7"/>
            <a:stretch>
              <a:fillRect l="0" t="0" r="0" b="0"/>
            </a:stretch>
          </a:blipFill>
        </p:spPr>
      </p:sp>
      <p:sp>
        <p:nvSpPr>
          <p:cNvPr name="Freeform 14" id="14"/>
          <p:cNvSpPr/>
          <p:nvPr/>
        </p:nvSpPr>
        <p:spPr>
          <a:xfrm flipH="true" flipV="false" rot="0">
            <a:off x="852710" y="3539686"/>
            <a:ext cx="2957172" cy="2342327"/>
          </a:xfrm>
          <a:custGeom>
            <a:avLst/>
            <a:gdLst/>
            <a:ahLst/>
            <a:cxnLst/>
            <a:rect r="r" b="b" t="t" l="l"/>
            <a:pathLst>
              <a:path h="2342327" w="2957172">
                <a:moveTo>
                  <a:pt x="2957172" y="0"/>
                </a:moveTo>
                <a:lnTo>
                  <a:pt x="0" y="0"/>
                </a:lnTo>
                <a:lnTo>
                  <a:pt x="0" y="2342327"/>
                </a:lnTo>
                <a:lnTo>
                  <a:pt x="2957172" y="2342327"/>
                </a:lnTo>
                <a:lnTo>
                  <a:pt x="2957172" y="0"/>
                </a:lnTo>
                <a:close/>
              </a:path>
            </a:pathLst>
          </a:custGeom>
          <a:blipFill>
            <a:blip r:embed="rId8"/>
            <a:stretch>
              <a:fillRect l="0" t="0" r="0" b="0"/>
            </a:stretch>
          </a:blipFill>
        </p:spPr>
      </p:sp>
      <p:sp>
        <p:nvSpPr>
          <p:cNvPr name="TextBox 15" id="15"/>
          <p:cNvSpPr txBox="true"/>
          <p:nvPr/>
        </p:nvSpPr>
        <p:spPr>
          <a:xfrm rot="0">
            <a:off x="1701620" y="9008432"/>
            <a:ext cx="14884760" cy="592455"/>
          </a:xfrm>
          <a:prstGeom prst="rect">
            <a:avLst/>
          </a:prstGeom>
        </p:spPr>
        <p:txBody>
          <a:bodyPr anchor="t" rtlCol="false" tIns="0" lIns="0" bIns="0" rIns="0">
            <a:spAutoFit/>
          </a:bodyPr>
          <a:lstStyle/>
          <a:p>
            <a:pPr algn="ctr">
              <a:lnSpc>
                <a:spcPts val="4620"/>
              </a:lnSpc>
              <a:spcBef>
                <a:spcPct val="0"/>
              </a:spcBef>
            </a:pPr>
            <a:r>
              <a:rPr lang="en-US" b="true" sz="3300" spc="-118">
                <a:solidFill>
                  <a:srgbClr val="000000"/>
                </a:solidFill>
                <a:latin typeface="Poppins Bold"/>
                <a:ea typeface="Poppins Bold"/>
                <a:cs typeface="Poppins Bold"/>
                <a:sym typeface="Poppins Bold"/>
              </a:rPr>
              <a:t>NỘI DUNG ĐOẠN VĂN BẢN CỦA BẠN</a:t>
            </a:r>
          </a:p>
        </p:txBody>
      </p:sp>
      <p:sp>
        <p:nvSpPr>
          <p:cNvPr name="TextBox 16" id="16"/>
          <p:cNvSpPr txBox="true"/>
          <p:nvPr/>
        </p:nvSpPr>
        <p:spPr>
          <a:xfrm rot="0">
            <a:off x="1701620" y="9505637"/>
            <a:ext cx="14884760" cy="592455"/>
          </a:xfrm>
          <a:prstGeom prst="rect">
            <a:avLst/>
          </a:prstGeom>
        </p:spPr>
        <p:txBody>
          <a:bodyPr anchor="t" rtlCol="false" tIns="0" lIns="0" bIns="0" rIns="0">
            <a:spAutoFit/>
          </a:bodyPr>
          <a:lstStyle/>
          <a:p>
            <a:pPr algn="ctr">
              <a:lnSpc>
                <a:spcPts val="4620"/>
              </a:lnSpc>
              <a:spcBef>
                <a:spcPct val="0"/>
              </a:spcBef>
            </a:pPr>
            <a:r>
              <a:rPr lang="en-US" b="true" sz="3300" spc="-118">
                <a:solidFill>
                  <a:srgbClr val="000000"/>
                </a:solidFill>
                <a:latin typeface="Poppins Bold"/>
                <a:ea typeface="Poppins Bold"/>
                <a:cs typeface="Poppins Bold"/>
                <a:sym typeface="Poppins Bold"/>
              </a:rPr>
              <a:t>NỘI DUNG ĐOẠN VĂN BẢN CỦA BẠN</a:t>
            </a:r>
          </a:p>
        </p:txBody>
      </p:sp>
      <p:sp>
        <p:nvSpPr>
          <p:cNvPr name="TextBox 17" id="17"/>
          <p:cNvSpPr txBox="true"/>
          <p:nvPr/>
        </p:nvSpPr>
        <p:spPr>
          <a:xfrm rot="0">
            <a:off x="5350129" y="8505450"/>
            <a:ext cx="7587742" cy="592455"/>
          </a:xfrm>
          <a:prstGeom prst="rect">
            <a:avLst/>
          </a:prstGeom>
        </p:spPr>
        <p:txBody>
          <a:bodyPr anchor="t" rtlCol="false" tIns="0" lIns="0" bIns="0" rIns="0">
            <a:spAutoFit/>
          </a:bodyPr>
          <a:lstStyle/>
          <a:p>
            <a:pPr algn="ctr">
              <a:lnSpc>
                <a:spcPts val="4620"/>
              </a:lnSpc>
              <a:spcBef>
                <a:spcPct val="0"/>
              </a:spcBef>
            </a:pPr>
            <a:r>
              <a:rPr lang="en-US" b="true" sz="3300" spc="-118">
                <a:solidFill>
                  <a:srgbClr val="000000"/>
                </a:solidFill>
                <a:latin typeface="Poppins Bold"/>
                <a:ea typeface="Poppins Bold"/>
                <a:cs typeface="Poppins Bold"/>
                <a:sym typeface="Poppins Bold"/>
              </a:rPr>
              <a:t>NỘI DUNG ĐOẠN VĂN BẢN CỦA BẠN</a:t>
            </a:r>
          </a:p>
        </p:txBody>
      </p:sp>
      <p:sp>
        <p:nvSpPr>
          <p:cNvPr name="TextBox 18" id="18"/>
          <p:cNvSpPr txBox="true"/>
          <p:nvPr/>
        </p:nvSpPr>
        <p:spPr>
          <a:xfrm rot="0">
            <a:off x="5350129" y="9002655"/>
            <a:ext cx="7587742" cy="592455"/>
          </a:xfrm>
          <a:prstGeom prst="rect">
            <a:avLst/>
          </a:prstGeom>
        </p:spPr>
        <p:txBody>
          <a:bodyPr anchor="t" rtlCol="false" tIns="0" lIns="0" bIns="0" rIns="0">
            <a:spAutoFit/>
          </a:bodyPr>
          <a:lstStyle/>
          <a:p>
            <a:pPr algn="ctr">
              <a:lnSpc>
                <a:spcPts val="4620"/>
              </a:lnSpc>
              <a:spcBef>
                <a:spcPct val="0"/>
              </a:spcBef>
            </a:pPr>
            <a:r>
              <a:rPr lang="en-US" b="true" sz="3300" spc="-118">
                <a:solidFill>
                  <a:srgbClr val="000000"/>
                </a:solidFill>
                <a:latin typeface="Poppins Bold"/>
                <a:ea typeface="Poppins Bold"/>
                <a:cs typeface="Poppins Bold"/>
                <a:sym typeface="Poppins Bold"/>
              </a:rPr>
              <a:t>NỘI DUNG ĐOẠN VĂN BẢN CỦA BẠN</a:t>
            </a:r>
          </a:p>
        </p:txBody>
      </p:sp>
      <p:sp>
        <p:nvSpPr>
          <p:cNvPr name="TextBox 19" id="19"/>
          <p:cNvSpPr txBox="true"/>
          <p:nvPr/>
        </p:nvSpPr>
        <p:spPr>
          <a:xfrm rot="0">
            <a:off x="5350129" y="9499860"/>
            <a:ext cx="7587742" cy="592455"/>
          </a:xfrm>
          <a:prstGeom prst="rect">
            <a:avLst/>
          </a:prstGeom>
        </p:spPr>
        <p:txBody>
          <a:bodyPr anchor="t" rtlCol="false" tIns="0" lIns="0" bIns="0" rIns="0">
            <a:spAutoFit/>
          </a:bodyPr>
          <a:lstStyle/>
          <a:p>
            <a:pPr algn="ctr">
              <a:lnSpc>
                <a:spcPts val="4620"/>
              </a:lnSpc>
              <a:spcBef>
                <a:spcPct val="0"/>
              </a:spcBef>
            </a:pPr>
            <a:r>
              <a:rPr lang="en-US" b="true" sz="3300" spc="-118">
                <a:solidFill>
                  <a:srgbClr val="000000"/>
                </a:solidFill>
                <a:latin typeface="Poppins Bold"/>
                <a:ea typeface="Poppins Bold"/>
                <a:cs typeface="Poppins Bold"/>
                <a:sym typeface="Poppins Bold"/>
              </a:rPr>
              <a:t>NỘI DUNG ĐOẠN VĂN BẢN CỦA BẠN</a:t>
            </a:r>
          </a:p>
        </p:txBody>
      </p:sp>
      <p:sp>
        <p:nvSpPr>
          <p:cNvPr name="TextBox 20" id="20"/>
          <p:cNvSpPr txBox="true"/>
          <p:nvPr/>
        </p:nvSpPr>
        <p:spPr>
          <a:xfrm rot="0">
            <a:off x="2884512" y="1804231"/>
            <a:ext cx="12518975" cy="4203700"/>
          </a:xfrm>
          <a:prstGeom prst="rect">
            <a:avLst/>
          </a:prstGeom>
        </p:spPr>
        <p:txBody>
          <a:bodyPr anchor="t" rtlCol="false" tIns="0" lIns="0" bIns="0" rIns="0">
            <a:spAutoFit/>
          </a:bodyPr>
          <a:lstStyle/>
          <a:p>
            <a:pPr algn="ctr">
              <a:lnSpc>
                <a:spcPts val="5599"/>
              </a:lnSpc>
            </a:pPr>
            <a:r>
              <a:rPr lang="en-US" b="true" sz="3999" spc="-143">
                <a:solidFill>
                  <a:srgbClr val="FF3131"/>
                </a:solidFill>
                <a:latin typeface="Open Sauce Bold"/>
                <a:ea typeface="Open Sauce Bold"/>
                <a:cs typeface="Open Sauce Bold"/>
                <a:sym typeface="Open Sauce Bold"/>
              </a:rPr>
              <a:t>LĨNH VỰC PHÁT TRIỂN NHẬN THỨC:</a:t>
            </a:r>
          </a:p>
          <a:p>
            <a:pPr algn="ctr">
              <a:lnSpc>
                <a:spcPts val="5599"/>
              </a:lnSpc>
            </a:pPr>
            <a:r>
              <a:rPr lang="en-US" b="true" sz="3999" spc="-143">
                <a:solidFill>
                  <a:srgbClr val="000000"/>
                </a:solidFill>
                <a:latin typeface="Open Sauce Bold"/>
                <a:ea typeface="Open Sauce Bold"/>
                <a:cs typeface="Open Sauce Bold"/>
                <a:sym typeface="Open Sauce Bold"/>
              </a:rPr>
              <a:t>CHỦ ĐỀ: BẢN THÂN</a:t>
            </a:r>
          </a:p>
          <a:p>
            <a:pPr algn="ctr">
              <a:lnSpc>
                <a:spcPts val="5599"/>
              </a:lnSpc>
            </a:pPr>
            <a:r>
              <a:rPr lang="en-US" b="true" sz="3999" spc="-143">
                <a:solidFill>
                  <a:srgbClr val="000000"/>
                </a:solidFill>
                <a:latin typeface="Open Sauce Bold"/>
                <a:ea typeface="Open Sauce Bold"/>
                <a:cs typeface="Open Sauce Bold"/>
                <a:sym typeface="Open Sauce Bold"/>
              </a:rPr>
              <a:t>CHỦ ĐỀ NHÁNH: BÉ CẦN GÌ LỚN LÊN VÀ KHỎE MẠNH</a:t>
            </a:r>
          </a:p>
          <a:p>
            <a:pPr algn="ctr">
              <a:lnSpc>
                <a:spcPts val="5599"/>
              </a:lnSpc>
            </a:pPr>
            <a:r>
              <a:rPr lang="en-US" b="true" sz="3999" spc="-143">
                <a:solidFill>
                  <a:srgbClr val="000000"/>
                </a:solidFill>
                <a:latin typeface="Open Sauce Bold"/>
                <a:ea typeface="Open Sauce Bold"/>
                <a:cs typeface="Open Sauce Bold"/>
                <a:sym typeface="Open Sauce Bold"/>
              </a:rPr>
              <a:t>ĐỀ TÀI:</a:t>
            </a:r>
            <a:r>
              <a:rPr lang="en-US" b="true" sz="3999" spc="-143">
                <a:solidFill>
                  <a:srgbClr val="545454"/>
                </a:solidFill>
                <a:latin typeface="Open Sauce Bold"/>
                <a:ea typeface="Open Sauce Bold"/>
                <a:cs typeface="Open Sauce Bold"/>
                <a:sym typeface="Open Sauce Bold"/>
              </a:rPr>
              <a:t> </a:t>
            </a:r>
            <a:r>
              <a:rPr lang="en-US" b="true" sz="3999" spc="-143">
                <a:solidFill>
                  <a:srgbClr val="F8EED8"/>
                </a:solidFill>
                <a:latin typeface="Open Sauce Bold"/>
                <a:ea typeface="Open Sauce Bold"/>
                <a:cs typeface="Open Sauce Bold"/>
                <a:sym typeface="Open Sauce Bold"/>
              </a:rPr>
              <a:t>BÉ CẦN GÌ LỚN LÊN VÀ KHỎE MẠNH</a:t>
            </a:r>
          </a:p>
          <a:p>
            <a:pPr algn="ctr">
              <a:lnSpc>
                <a:spcPts val="5599"/>
              </a:lnSpc>
              <a:spcBef>
                <a:spcPct val="0"/>
              </a:spcBef>
            </a:pPr>
            <a:r>
              <a:rPr lang="en-US" b="true" sz="3999" spc="-143">
                <a:solidFill>
                  <a:srgbClr val="000000"/>
                </a:solidFill>
                <a:latin typeface="Open Sauce Bold"/>
                <a:ea typeface="Open Sauce Bold"/>
                <a:cs typeface="Open Sauce Bold"/>
                <a:sym typeface="Open Sauce Bold"/>
              </a:rPr>
              <a:t>NGÀY DẠY:  08/10/2024</a:t>
            </a:r>
          </a:p>
          <a:p>
            <a:pPr algn="ctr">
              <a:lnSpc>
                <a:spcPts val="5599"/>
              </a:lnSpc>
              <a:spcBef>
                <a:spcPct val="0"/>
              </a:spcBef>
            </a:pPr>
            <a:r>
              <a:rPr lang="en-US" b="true" sz="3999" spc="-143">
                <a:solidFill>
                  <a:srgbClr val="000000"/>
                </a:solidFill>
                <a:latin typeface="Open Sauce Bold"/>
                <a:ea typeface="Open Sauce Bold"/>
                <a:cs typeface="Open Sauce Bold"/>
                <a:sym typeface="Open Sauce Bold"/>
              </a:rPr>
              <a:t>NGƯỜI DẠY: ĐINH HỒNG NGỌC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701620" y="1028700"/>
            <a:ext cx="14884760" cy="8074982"/>
          </a:xfrm>
          <a:custGeom>
            <a:avLst/>
            <a:gdLst/>
            <a:ahLst/>
            <a:cxnLst/>
            <a:rect r="r" b="b" t="t" l="l"/>
            <a:pathLst>
              <a:path h="8074982" w="14884760">
                <a:moveTo>
                  <a:pt x="0" y="0"/>
                </a:moveTo>
                <a:lnTo>
                  <a:pt x="14884760" y="0"/>
                </a:lnTo>
                <a:lnTo>
                  <a:pt x="14884760" y="8074982"/>
                </a:lnTo>
                <a:lnTo>
                  <a:pt x="0" y="8074982"/>
                </a:lnTo>
                <a:lnTo>
                  <a:pt x="0" y="0"/>
                </a:lnTo>
                <a:close/>
              </a:path>
            </a:pathLst>
          </a:custGeom>
          <a:blipFill>
            <a:blip r:embed="rId4"/>
            <a:stretch>
              <a:fillRect l="0" t="0" r="0" b="0"/>
            </a:stretch>
          </a:blipFill>
        </p:spPr>
      </p:sp>
      <p:sp>
        <p:nvSpPr>
          <p:cNvPr name="Freeform 5" id="5"/>
          <p:cNvSpPr/>
          <p:nvPr/>
        </p:nvSpPr>
        <p:spPr>
          <a:xfrm flipH="false" flipV="false" rot="0">
            <a:off x="1028700" y="1308399"/>
            <a:ext cx="3938439" cy="1412915"/>
          </a:xfrm>
          <a:custGeom>
            <a:avLst/>
            <a:gdLst/>
            <a:ahLst/>
            <a:cxnLst/>
            <a:rect r="r" b="b" t="t" l="l"/>
            <a:pathLst>
              <a:path h="1412915" w="3938439">
                <a:moveTo>
                  <a:pt x="0" y="0"/>
                </a:moveTo>
                <a:lnTo>
                  <a:pt x="3938439" y="0"/>
                </a:lnTo>
                <a:lnTo>
                  <a:pt x="3938439" y="1412915"/>
                </a:lnTo>
                <a:lnTo>
                  <a:pt x="0" y="1412915"/>
                </a:lnTo>
                <a:lnTo>
                  <a:pt x="0" y="0"/>
                </a:lnTo>
                <a:close/>
              </a:path>
            </a:pathLst>
          </a:custGeom>
          <a:blipFill>
            <a:blip r:embed="rId5"/>
            <a:stretch>
              <a:fillRect l="0" t="0" r="0" b="0"/>
            </a:stretch>
          </a:blipFill>
        </p:spPr>
      </p:sp>
      <p:sp>
        <p:nvSpPr>
          <p:cNvPr name="Freeform 6" id="6"/>
          <p:cNvSpPr/>
          <p:nvPr/>
        </p:nvSpPr>
        <p:spPr>
          <a:xfrm flipH="false" flipV="false" rot="0">
            <a:off x="2574247" y="7265834"/>
            <a:ext cx="13139506" cy="7128182"/>
          </a:xfrm>
          <a:custGeom>
            <a:avLst/>
            <a:gdLst/>
            <a:ahLst/>
            <a:cxnLst/>
            <a:rect r="r" b="b" t="t" l="l"/>
            <a:pathLst>
              <a:path h="7128182" w="13139506">
                <a:moveTo>
                  <a:pt x="0" y="0"/>
                </a:moveTo>
                <a:lnTo>
                  <a:pt x="13139506" y="0"/>
                </a:lnTo>
                <a:lnTo>
                  <a:pt x="13139506" y="7128182"/>
                </a:lnTo>
                <a:lnTo>
                  <a:pt x="0" y="7128182"/>
                </a:lnTo>
                <a:lnTo>
                  <a:pt x="0" y="0"/>
                </a:lnTo>
                <a:close/>
              </a:path>
            </a:pathLst>
          </a:custGeom>
          <a:blipFill>
            <a:blip r:embed="rId4"/>
            <a:stretch>
              <a:fillRect l="0" t="0" r="0" b="0"/>
            </a:stretch>
          </a:blipFill>
        </p:spPr>
      </p:sp>
      <p:sp>
        <p:nvSpPr>
          <p:cNvPr name="Freeform 7" id="7"/>
          <p:cNvSpPr/>
          <p:nvPr/>
        </p:nvSpPr>
        <p:spPr>
          <a:xfrm flipH="true" flipV="false" rot="0">
            <a:off x="9938742" y="8079113"/>
            <a:ext cx="7072996" cy="4993499"/>
          </a:xfrm>
          <a:custGeom>
            <a:avLst/>
            <a:gdLst/>
            <a:ahLst/>
            <a:cxnLst/>
            <a:rect r="r" b="b" t="t" l="l"/>
            <a:pathLst>
              <a:path h="4993499" w="7072996">
                <a:moveTo>
                  <a:pt x="7072996" y="0"/>
                </a:moveTo>
                <a:lnTo>
                  <a:pt x="0" y="0"/>
                </a:lnTo>
                <a:lnTo>
                  <a:pt x="0" y="4993499"/>
                </a:lnTo>
                <a:lnTo>
                  <a:pt x="7072996" y="4993499"/>
                </a:lnTo>
                <a:lnTo>
                  <a:pt x="7072996" y="0"/>
                </a:lnTo>
                <a:close/>
              </a:path>
            </a:pathLst>
          </a:custGeom>
          <a:blipFill>
            <a:blip r:embed="rId6"/>
            <a:stretch>
              <a:fillRect l="0" t="0" r="0" b="0"/>
            </a:stretch>
          </a:blipFill>
        </p:spPr>
      </p:sp>
      <p:sp>
        <p:nvSpPr>
          <p:cNvPr name="Freeform 8" id="8"/>
          <p:cNvSpPr/>
          <p:nvPr/>
        </p:nvSpPr>
        <p:spPr>
          <a:xfrm flipH="false" flipV="false" rot="0">
            <a:off x="1276262" y="8047425"/>
            <a:ext cx="7072996" cy="4993499"/>
          </a:xfrm>
          <a:custGeom>
            <a:avLst/>
            <a:gdLst/>
            <a:ahLst/>
            <a:cxnLst/>
            <a:rect r="r" b="b" t="t" l="l"/>
            <a:pathLst>
              <a:path h="4993499" w="7072996">
                <a:moveTo>
                  <a:pt x="0" y="0"/>
                </a:moveTo>
                <a:lnTo>
                  <a:pt x="7072996" y="0"/>
                </a:lnTo>
                <a:lnTo>
                  <a:pt x="7072996" y="4993500"/>
                </a:lnTo>
                <a:lnTo>
                  <a:pt x="0" y="4993500"/>
                </a:lnTo>
                <a:lnTo>
                  <a:pt x="0" y="0"/>
                </a:lnTo>
                <a:close/>
              </a:path>
            </a:pathLst>
          </a:custGeom>
          <a:blipFill>
            <a:blip r:embed="rId6"/>
            <a:stretch>
              <a:fillRect l="0" t="0" r="0" b="0"/>
            </a:stretch>
          </a:blipFill>
        </p:spPr>
      </p:sp>
      <p:sp>
        <p:nvSpPr>
          <p:cNvPr name="Freeform 9" id="9"/>
          <p:cNvSpPr/>
          <p:nvPr/>
        </p:nvSpPr>
        <p:spPr>
          <a:xfrm flipH="true" flipV="false" rot="0">
            <a:off x="12988296" y="4762140"/>
            <a:ext cx="4396019" cy="1577072"/>
          </a:xfrm>
          <a:custGeom>
            <a:avLst/>
            <a:gdLst/>
            <a:ahLst/>
            <a:cxnLst/>
            <a:rect r="r" b="b" t="t" l="l"/>
            <a:pathLst>
              <a:path h="1577072" w="4396019">
                <a:moveTo>
                  <a:pt x="4396020" y="0"/>
                </a:moveTo>
                <a:lnTo>
                  <a:pt x="0" y="0"/>
                </a:lnTo>
                <a:lnTo>
                  <a:pt x="0" y="1577072"/>
                </a:lnTo>
                <a:lnTo>
                  <a:pt x="4396020" y="1577072"/>
                </a:lnTo>
                <a:lnTo>
                  <a:pt x="4396020" y="0"/>
                </a:lnTo>
                <a:close/>
              </a:path>
            </a:pathLst>
          </a:custGeom>
          <a:blipFill>
            <a:blip r:embed="rId5"/>
            <a:stretch>
              <a:fillRect l="0" t="0" r="0" b="0"/>
            </a:stretch>
          </a:blipFill>
        </p:spPr>
      </p:sp>
      <p:sp>
        <p:nvSpPr>
          <p:cNvPr name="Freeform 10" id="10"/>
          <p:cNvSpPr/>
          <p:nvPr/>
        </p:nvSpPr>
        <p:spPr>
          <a:xfrm flipH="false" flipV="false" rot="0">
            <a:off x="-1416404" y="5550676"/>
            <a:ext cx="7072996" cy="4993499"/>
          </a:xfrm>
          <a:custGeom>
            <a:avLst/>
            <a:gdLst/>
            <a:ahLst/>
            <a:cxnLst/>
            <a:rect r="r" b="b" t="t" l="l"/>
            <a:pathLst>
              <a:path h="4993499" w="7072996">
                <a:moveTo>
                  <a:pt x="0" y="0"/>
                </a:moveTo>
                <a:lnTo>
                  <a:pt x="7072995" y="0"/>
                </a:lnTo>
                <a:lnTo>
                  <a:pt x="7072995" y="4993499"/>
                </a:lnTo>
                <a:lnTo>
                  <a:pt x="0" y="4993499"/>
                </a:lnTo>
                <a:lnTo>
                  <a:pt x="0" y="0"/>
                </a:lnTo>
                <a:close/>
              </a:path>
            </a:pathLst>
          </a:custGeom>
          <a:blipFill>
            <a:blip r:embed="rId6"/>
            <a:stretch>
              <a:fillRect l="0" t="0" r="0" b="0"/>
            </a:stretch>
          </a:blipFill>
        </p:spPr>
      </p:sp>
      <p:sp>
        <p:nvSpPr>
          <p:cNvPr name="TextBox 11" id="11"/>
          <p:cNvSpPr txBox="true"/>
          <p:nvPr/>
        </p:nvSpPr>
        <p:spPr>
          <a:xfrm rot="0">
            <a:off x="4194388" y="2385885"/>
            <a:ext cx="9899224" cy="4369039"/>
          </a:xfrm>
          <a:prstGeom prst="rect">
            <a:avLst/>
          </a:prstGeom>
        </p:spPr>
        <p:txBody>
          <a:bodyPr anchor="t" rtlCol="false" tIns="0" lIns="0" bIns="0" rIns="0">
            <a:spAutoFit/>
          </a:bodyPr>
          <a:lstStyle/>
          <a:p>
            <a:pPr algn="ctr">
              <a:lnSpc>
                <a:spcPts val="16459"/>
              </a:lnSpc>
            </a:pPr>
            <a:r>
              <a:rPr lang="en-US" sz="18919" spc="-681">
                <a:solidFill>
                  <a:srgbClr val="FFFFFF"/>
                </a:solidFill>
                <a:latin typeface="Puimek Font TH"/>
                <a:ea typeface="Puimek Font TH"/>
                <a:cs typeface="Puimek Font TH"/>
                <a:sym typeface="Puimek Font TH"/>
              </a:rPr>
              <a:t>THANK</a:t>
            </a:r>
          </a:p>
          <a:p>
            <a:pPr algn="ctr">
              <a:lnSpc>
                <a:spcPts val="16459"/>
              </a:lnSpc>
            </a:pPr>
            <a:r>
              <a:rPr lang="en-US" sz="18919" spc="-681">
                <a:solidFill>
                  <a:srgbClr val="FFFFFF"/>
                </a:solidFill>
                <a:latin typeface="Puimek Font TH"/>
                <a:ea typeface="Puimek Font TH"/>
                <a:cs typeface="Puimek Font TH"/>
                <a:sym typeface="Puimek Font TH"/>
              </a:rPr>
              <a:t>YOU</a:t>
            </a:r>
          </a:p>
        </p:txBody>
      </p:sp>
      <p:sp>
        <p:nvSpPr>
          <p:cNvPr name="Freeform 12" id="12"/>
          <p:cNvSpPr/>
          <p:nvPr/>
        </p:nvSpPr>
        <p:spPr>
          <a:xfrm flipH="true" flipV="false" rot="0">
            <a:off x="12591615" y="5582363"/>
            <a:ext cx="7072996" cy="4993499"/>
          </a:xfrm>
          <a:custGeom>
            <a:avLst/>
            <a:gdLst/>
            <a:ahLst/>
            <a:cxnLst/>
            <a:rect r="r" b="b" t="t" l="l"/>
            <a:pathLst>
              <a:path h="4993499" w="7072996">
                <a:moveTo>
                  <a:pt x="7072996" y="0"/>
                </a:moveTo>
                <a:lnTo>
                  <a:pt x="0" y="0"/>
                </a:lnTo>
                <a:lnTo>
                  <a:pt x="0" y="4993499"/>
                </a:lnTo>
                <a:lnTo>
                  <a:pt x="7072996" y="4993499"/>
                </a:lnTo>
                <a:lnTo>
                  <a:pt x="7072996" y="0"/>
                </a:lnTo>
                <a:close/>
              </a:path>
            </a:pathLst>
          </a:custGeom>
          <a:blipFill>
            <a:blip r:embed="rId6"/>
            <a:stretch>
              <a:fillRect l="0" t="0" r="0" b="0"/>
            </a:stretch>
          </a:blipFill>
        </p:spPr>
      </p:sp>
      <p:sp>
        <p:nvSpPr>
          <p:cNvPr name="Freeform 13" id="13"/>
          <p:cNvSpPr/>
          <p:nvPr/>
        </p:nvSpPr>
        <p:spPr>
          <a:xfrm flipH="false" flipV="false" rot="0">
            <a:off x="14036028" y="1308399"/>
            <a:ext cx="2550352" cy="2101915"/>
          </a:xfrm>
          <a:custGeom>
            <a:avLst/>
            <a:gdLst/>
            <a:ahLst/>
            <a:cxnLst/>
            <a:rect r="r" b="b" t="t" l="l"/>
            <a:pathLst>
              <a:path h="2101915" w="2550352">
                <a:moveTo>
                  <a:pt x="0" y="0"/>
                </a:moveTo>
                <a:lnTo>
                  <a:pt x="2550352" y="0"/>
                </a:lnTo>
                <a:lnTo>
                  <a:pt x="2550352" y="2101915"/>
                </a:lnTo>
                <a:lnTo>
                  <a:pt x="0" y="2101915"/>
                </a:lnTo>
                <a:lnTo>
                  <a:pt x="0" y="0"/>
                </a:lnTo>
                <a:close/>
              </a:path>
            </a:pathLst>
          </a:custGeom>
          <a:blipFill>
            <a:blip r:embed="rId7"/>
            <a:stretch>
              <a:fillRect l="0" t="0" r="0" b="0"/>
            </a:stretch>
          </a:blipFill>
        </p:spPr>
      </p:sp>
      <p:sp>
        <p:nvSpPr>
          <p:cNvPr name="Freeform 14" id="14"/>
          <p:cNvSpPr/>
          <p:nvPr/>
        </p:nvSpPr>
        <p:spPr>
          <a:xfrm flipH="true" flipV="false" rot="0">
            <a:off x="1850083" y="4275129"/>
            <a:ext cx="3089454" cy="2447105"/>
          </a:xfrm>
          <a:custGeom>
            <a:avLst/>
            <a:gdLst/>
            <a:ahLst/>
            <a:cxnLst/>
            <a:rect r="r" b="b" t="t" l="l"/>
            <a:pathLst>
              <a:path h="2447105" w="3089454">
                <a:moveTo>
                  <a:pt x="3089455" y="0"/>
                </a:moveTo>
                <a:lnTo>
                  <a:pt x="0" y="0"/>
                </a:lnTo>
                <a:lnTo>
                  <a:pt x="0" y="2447105"/>
                </a:lnTo>
                <a:lnTo>
                  <a:pt x="3089455" y="2447105"/>
                </a:lnTo>
                <a:lnTo>
                  <a:pt x="3089455" y="0"/>
                </a:lnTo>
                <a:close/>
              </a:path>
            </a:pathLst>
          </a:custGeom>
          <a:blipFill>
            <a:blip r:embed="rId8"/>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0">
            <a:off x="1319565" y="2111159"/>
            <a:ext cx="15648871" cy="6942408"/>
          </a:xfrm>
          <a:custGeom>
            <a:avLst/>
            <a:gdLst/>
            <a:ahLst/>
            <a:cxnLst/>
            <a:rect r="r" b="b" t="t" l="l"/>
            <a:pathLst>
              <a:path h="6942408" w="15648871">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6"/>
            <a:stretch>
              <a:fillRect l="0" t="0" r="0" b="0"/>
            </a:stretch>
          </a:blipFill>
        </p:spPr>
      </p:sp>
      <p:sp>
        <p:nvSpPr>
          <p:cNvPr name="Freeform 6" id="6"/>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7"/>
            <a:stretch>
              <a:fillRect l="0" t="0" r="0" b="0"/>
            </a:stretch>
          </a:blipFill>
        </p:spPr>
      </p:sp>
      <p:sp>
        <p:nvSpPr>
          <p:cNvPr name="Freeform 7" id="7"/>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8"/>
            <a:stretch>
              <a:fillRect l="0" t="0" r="0" b="0"/>
            </a:stretch>
          </a:blipFill>
        </p:spPr>
      </p:sp>
      <p:sp>
        <p:nvSpPr>
          <p:cNvPr name="Freeform 8" id="8"/>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8"/>
            <a:stretch>
              <a:fillRect l="0" t="0" r="0" b="0"/>
            </a:stretch>
          </a:blipFill>
        </p:spPr>
      </p:sp>
      <p:sp>
        <p:nvSpPr>
          <p:cNvPr name="Freeform 9" id="9"/>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6"/>
            <a:stretch>
              <a:fillRect l="0" t="0" r="0" b="0"/>
            </a:stretch>
          </a:blipFill>
        </p:spPr>
      </p:sp>
      <p:sp>
        <p:nvSpPr>
          <p:cNvPr name="Freeform 10" id="10"/>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8"/>
            <a:stretch>
              <a:fillRect l="0" t="0" r="0" b="0"/>
            </a:stretch>
          </a:blipFill>
        </p:spPr>
      </p:sp>
      <p:sp>
        <p:nvSpPr>
          <p:cNvPr name="Freeform 11" id="11"/>
          <p:cNvSpPr/>
          <p:nvPr/>
        </p:nvSpPr>
        <p:spPr>
          <a:xfrm flipH="false" flipV="false" rot="0">
            <a:off x="16130358" y="3762069"/>
            <a:ext cx="1676155" cy="1381431"/>
          </a:xfrm>
          <a:custGeom>
            <a:avLst/>
            <a:gdLst/>
            <a:ahLst/>
            <a:cxnLst/>
            <a:rect r="r" b="b" t="t" l="l"/>
            <a:pathLst>
              <a:path h="1381431" w="1676155">
                <a:moveTo>
                  <a:pt x="0" y="0"/>
                </a:moveTo>
                <a:lnTo>
                  <a:pt x="1676155" y="0"/>
                </a:lnTo>
                <a:lnTo>
                  <a:pt x="1676155" y="1381431"/>
                </a:lnTo>
                <a:lnTo>
                  <a:pt x="0" y="1381431"/>
                </a:lnTo>
                <a:lnTo>
                  <a:pt x="0" y="0"/>
                </a:lnTo>
                <a:close/>
              </a:path>
            </a:pathLst>
          </a:custGeom>
          <a:blipFill>
            <a:blip r:embed="rId9"/>
            <a:stretch>
              <a:fillRect l="0" t="0" r="0" b="0"/>
            </a:stretch>
          </a:blipFill>
        </p:spPr>
      </p:sp>
      <p:sp>
        <p:nvSpPr>
          <p:cNvPr name="Freeform 12" id="12"/>
          <p:cNvSpPr/>
          <p:nvPr/>
        </p:nvSpPr>
        <p:spPr>
          <a:xfrm flipH="true" flipV="false" rot="0">
            <a:off x="480127" y="3862424"/>
            <a:ext cx="1851168" cy="1466280"/>
          </a:xfrm>
          <a:custGeom>
            <a:avLst/>
            <a:gdLst/>
            <a:ahLst/>
            <a:cxnLst/>
            <a:rect r="r" b="b" t="t" l="l"/>
            <a:pathLst>
              <a:path h="1466280" w="1851168">
                <a:moveTo>
                  <a:pt x="1851169" y="0"/>
                </a:moveTo>
                <a:lnTo>
                  <a:pt x="0" y="0"/>
                </a:lnTo>
                <a:lnTo>
                  <a:pt x="0" y="1466279"/>
                </a:lnTo>
                <a:lnTo>
                  <a:pt x="1851169" y="1466279"/>
                </a:lnTo>
                <a:lnTo>
                  <a:pt x="1851169" y="0"/>
                </a:lnTo>
                <a:close/>
              </a:path>
            </a:pathLst>
          </a:custGeom>
          <a:blipFill>
            <a:blip r:embed="rId10"/>
            <a:stretch>
              <a:fillRect l="0" t="0" r="0" b="0"/>
            </a:stretch>
          </a:blipFill>
        </p:spPr>
      </p:sp>
      <p:sp>
        <p:nvSpPr>
          <p:cNvPr name="Freeform 13" id="13"/>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8"/>
            <a:stretch>
              <a:fillRect l="0" t="0" r="0" b="0"/>
            </a:stretch>
          </a:blipFill>
        </p:spPr>
      </p:sp>
      <p:sp>
        <p:nvSpPr>
          <p:cNvPr name="Freeform 14" id="14"/>
          <p:cNvSpPr/>
          <p:nvPr/>
        </p:nvSpPr>
        <p:spPr>
          <a:xfrm flipH="false" flipV="false" rot="0">
            <a:off x="12601846" y="-235916"/>
            <a:ext cx="5695068" cy="3929597"/>
          </a:xfrm>
          <a:custGeom>
            <a:avLst/>
            <a:gdLst/>
            <a:ahLst/>
            <a:cxnLst/>
            <a:rect r="r" b="b" t="t" l="l"/>
            <a:pathLst>
              <a:path h="3929597" w="5695068">
                <a:moveTo>
                  <a:pt x="0" y="0"/>
                </a:moveTo>
                <a:lnTo>
                  <a:pt x="5695068" y="0"/>
                </a:lnTo>
                <a:lnTo>
                  <a:pt x="5695068" y="3929597"/>
                </a:lnTo>
                <a:lnTo>
                  <a:pt x="0" y="3929597"/>
                </a:lnTo>
                <a:lnTo>
                  <a:pt x="0" y="0"/>
                </a:lnTo>
                <a:close/>
              </a:path>
            </a:pathLst>
          </a:custGeom>
          <a:blipFill>
            <a:blip r:embed="rId11"/>
            <a:stretch>
              <a:fillRect l="0" t="0" r="0" b="0"/>
            </a:stretch>
          </a:blipFill>
        </p:spPr>
      </p:sp>
      <p:sp>
        <p:nvSpPr>
          <p:cNvPr name="TextBox 15" id="15"/>
          <p:cNvSpPr txBox="true"/>
          <p:nvPr/>
        </p:nvSpPr>
        <p:spPr>
          <a:xfrm rot="0">
            <a:off x="3830902" y="966366"/>
            <a:ext cx="8664948" cy="964494"/>
          </a:xfrm>
          <a:prstGeom prst="rect">
            <a:avLst/>
          </a:prstGeom>
        </p:spPr>
        <p:txBody>
          <a:bodyPr anchor="t" rtlCol="false" tIns="0" lIns="0" bIns="0" rIns="0">
            <a:spAutoFit/>
          </a:bodyPr>
          <a:lstStyle/>
          <a:p>
            <a:pPr algn="ctr">
              <a:lnSpc>
                <a:spcPts val="6971"/>
              </a:lnSpc>
            </a:pPr>
            <a:r>
              <a:rPr lang="en-US" sz="8013" spc="-288">
                <a:solidFill>
                  <a:srgbClr val="759B69"/>
                </a:solidFill>
                <a:latin typeface="Sigmar One"/>
                <a:ea typeface="Sigmar One"/>
                <a:cs typeface="Sigmar One"/>
                <a:sym typeface="Sigmar One"/>
              </a:rPr>
              <a:t>BÉ KHÁM PHÁ</a:t>
            </a:r>
          </a:p>
        </p:txBody>
      </p:sp>
      <p:sp>
        <p:nvSpPr>
          <p:cNvPr name="TextBox 16" id="16"/>
          <p:cNvSpPr txBox="true"/>
          <p:nvPr/>
        </p:nvSpPr>
        <p:spPr>
          <a:xfrm rot="0">
            <a:off x="2838620" y="3003270"/>
            <a:ext cx="10790318" cy="5469294"/>
          </a:xfrm>
          <a:prstGeom prst="rect">
            <a:avLst/>
          </a:prstGeom>
        </p:spPr>
        <p:txBody>
          <a:bodyPr anchor="t" rtlCol="false" tIns="0" lIns="0" bIns="0" rIns="0">
            <a:spAutoFit/>
          </a:bodyPr>
          <a:lstStyle/>
          <a:p>
            <a:pPr algn="ctr">
              <a:lnSpc>
                <a:spcPts val="4870"/>
              </a:lnSpc>
            </a:pPr>
            <a:r>
              <a:rPr lang="en-US" sz="2933" spc="108">
                <a:solidFill>
                  <a:srgbClr val="000000"/>
                </a:solidFill>
                <a:latin typeface="Mali"/>
                <a:ea typeface="Mali"/>
                <a:cs typeface="Mali"/>
                <a:sym typeface="Mali"/>
              </a:rPr>
              <a:t>*</a:t>
            </a:r>
            <a:r>
              <a:rPr lang="en-US" sz="2933" spc="108">
                <a:solidFill>
                  <a:srgbClr val="000000"/>
                </a:solidFill>
                <a:latin typeface="Mali"/>
                <a:ea typeface="Mali"/>
                <a:cs typeface="Mali"/>
                <a:sym typeface="Mali"/>
              </a:rPr>
              <a:t> Cơ thể bé cần gì để lớn lên và khỏe mạnh.</a:t>
            </a:r>
          </a:p>
          <a:p>
            <a:pPr algn="ctr">
              <a:lnSpc>
                <a:spcPts val="4870"/>
              </a:lnSpc>
            </a:pPr>
            <a:r>
              <a:rPr lang="en-US" sz="2933" spc="108">
                <a:solidFill>
                  <a:srgbClr val="000000"/>
                </a:solidFill>
                <a:latin typeface="Mali"/>
                <a:ea typeface="Mali"/>
                <a:cs typeface="Mali"/>
                <a:sym typeface="Mali"/>
              </a:rPr>
              <a:t>- Các con hãy cùng nhìn lên xem cô có gì đây?</a:t>
            </a:r>
          </a:p>
          <a:p>
            <a:pPr algn="ctr">
              <a:lnSpc>
                <a:spcPts val="4870"/>
              </a:lnSpc>
            </a:pPr>
            <a:r>
              <a:rPr lang="en-US" sz="2933" spc="108">
                <a:solidFill>
                  <a:srgbClr val="000000"/>
                </a:solidFill>
                <a:latin typeface="Mali"/>
                <a:ea typeface="Mali"/>
                <a:cs typeface="Mali"/>
                <a:sym typeface="Mali"/>
              </a:rPr>
              <a:t>- Đây chính là hình ảnh em bé khi mới được sinh ra đấy các con ạ! Các con thấy em bé như thế nào?</a:t>
            </a:r>
          </a:p>
          <a:p>
            <a:pPr algn="ctr">
              <a:lnSpc>
                <a:spcPts val="4870"/>
              </a:lnSpc>
            </a:pPr>
            <a:r>
              <a:rPr lang="en-US" sz="2933" spc="108">
                <a:solidFill>
                  <a:srgbClr val="000000"/>
                </a:solidFill>
                <a:latin typeface="Mali"/>
                <a:ea typeface="Mali"/>
                <a:cs typeface="Mali"/>
                <a:sym typeface="Mali"/>
              </a:rPr>
              <a:t>- Còn đây là hình ảnh gì? Đây là hình ảnh khi em bé lớn đấy.</a:t>
            </a:r>
          </a:p>
          <a:p>
            <a:pPr algn="ctr">
              <a:lnSpc>
                <a:spcPts val="4870"/>
              </a:lnSpc>
            </a:pPr>
            <a:r>
              <a:rPr lang="en-US" sz="2933" spc="108">
                <a:solidFill>
                  <a:srgbClr val="000000"/>
                </a:solidFill>
                <a:latin typeface="Mali"/>
                <a:ea typeface="Mali"/>
                <a:cs typeface="Mali"/>
                <a:sym typeface="Mali"/>
              </a:rPr>
              <a:t>- Vậy bạn nào cho cô biết để cơ thể lớn lên chúng mình cần những gì?</a:t>
            </a:r>
          </a:p>
          <a:p>
            <a:pPr algn="ctr">
              <a:lnSpc>
                <a:spcPts val="487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0">
            <a:off x="1319565" y="2111159"/>
            <a:ext cx="15648871" cy="6942408"/>
          </a:xfrm>
          <a:custGeom>
            <a:avLst/>
            <a:gdLst/>
            <a:ahLst/>
            <a:cxnLst/>
            <a:rect r="r" b="b" t="t" l="l"/>
            <a:pathLst>
              <a:path h="6942408" w="15648871">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6"/>
            <a:stretch>
              <a:fillRect l="0" t="0" r="0" b="0"/>
            </a:stretch>
          </a:blipFill>
        </p:spPr>
      </p:sp>
      <p:sp>
        <p:nvSpPr>
          <p:cNvPr name="Freeform 6" id="6"/>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7"/>
            <a:stretch>
              <a:fillRect l="0" t="0" r="0" b="0"/>
            </a:stretch>
          </a:blipFill>
        </p:spPr>
      </p:sp>
      <p:sp>
        <p:nvSpPr>
          <p:cNvPr name="Freeform 7" id="7"/>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8"/>
            <a:stretch>
              <a:fillRect l="0" t="0" r="0" b="0"/>
            </a:stretch>
          </a:blipFill>
        </p:spPr>
      </p:sp>
      <p:sp>
        <p:nvSpPr>
          <p:cNvPr name="Freeform 8" id="8"/>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8"/>
            <a:stretch>
              <a:fillRect l="0" t="0" r="0" b="0"/>
            </a:stretch>
          </a:blipFill>
        </p:spPr>
      </p:sp>
      <p:sp>
        <p:nvSpPr>
          <p:cNvPr name="Freeform 9" id="9"/>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6"/>
            <a:stretch>
              <a:fillRect l="0" t="0" r="0" b="0"/>
            </a:stretch>
          </a:blipFill>
        </p:spPr>
      </p:sp>
      <p:sp>
        <p:nvSpPr>
          <p:cNvPr name="Freeform 10" id="10"/>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8"/>
            <a:stretch>
              <a:fillRect l="0" t="0" r="0" b="0"/>
            </a:stretch>
          </a:blipFill>
        </p:spPr>
      </p:sp>
      <p:sp>
        <p:nvSpPr>
          <p:cNvPr name="Freeform 11" id="11"/>
          <p:cNvSpPr/>
          <p:nvPr/>
        </p:nvSpPr>
        <p:spPr>
          <a:xfrm flipH="false" flipV="false" rot="0">
            <a:off x="16130358" y="3762069"/>
            <a:ext cx="1676155" cy="1381431"/>
          </a:xfrm>
          <a:custGeom>
            <a:avLst/>
            <a:gdLst/>
            <a:ahLst/>
            <a:cxnLst/>
            <a:rect r="r" b="b" t="t" l="l"/>
            <a:pathLst>
              <a:path h="1381431" w="1676155">
                <a:moveTo>
                  <a:pt x="0" y="0"/>
                </a:moveTo>
                <a:lnTo>
                  <a:pt x="1676155" y="0"/>
                </a:lnTo>
                <a:lnTo>
                  <a:pt x="1676155" y="1381431"/>
                </a:lnTo>
                <a:lnTo>
                  <a:pt x="0" y="1381431"/>
                </a:lnTo>
                <a:lnTo>
                  <a:pt x="0" y="0"/>
                </a:lnTo>
                <a:close/>
              </a:path>
            </a:pathLst>
          </a:custGeom>
          <a:blipFill>
            <a:blip r:embed="rId9"/>
            <a:stretch>
              <a:fillRect l="0" t="0" r="0" b="0"/>
            </a:stretch>
          </a:blipFill>
        </p:spPr>
      </p:sp>
      <p:sp>
        <p:nvSpPr>
          <p:cNvPr name="Freeform 12" id="12"/>
          <p:cNvSpPr/>
          <p:nvPr/>
        </p:nvSpPr>
        <p:spPr>
          <a:xfrm flipH="true" flipV="false" rot="0">
            <a:off x="480127" y="3862424"/>
            <a:ext cx="1851168" cy="1466280"/>
          </a:xfrm>
          <a:custGeom>
            <a:avLst/>
            <a:gdLst/>
            <a:ahLst/>
            <a:cxnLst/>
            <a:rect r="r" b="b" t="t" l="l"/>
            <a:pathLst>
              <a:path h="1466280" w="1851168">
                <a:moveTo>
                  <a:pt x="1851169" y="0"/>
                </a:moveTo>
                <a:lnTo>
                  <a:pt x="0" y="0"/>
                </a:lnTo>
                <a:lnTo>
                  <a:pt x="0" y="1466279"/>
                </a:lnTo>
                <a:lnTo>
                  <a:pt x="1851169" y="1466279"/>
                </a:lnTo>
                <a:lnTo>
                  <a:pt x="1851169" y="0"/>
                </a:lnTo>
                <a:close/>
              </a:path>
            </a:pathLst>
          </a:custGeom>
          <a:blipFill>
            <a:blip r:embed="rId10"/>
            <a:stretch>
              <a:fillRect l="0" t="0" r="0" b="0"/>
            </a:stretch>
          </a:blipFill>
        </p:spPr>
      </p:sp>
      <p:sp>
        <p:nvSpPr>
          <p:cNvPr name="Freeform 13" id="13"/>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8"/>
            <a:stretch>
              <a:fillRect l="0" t="0" r="0" b="0"/>
            </a:stretch>
          </a:blipFill>
        </p:spPr>
      </p:sp>
      <p:sp>
        <p:nvSpPr>
          <p:cNvPr name="Freeform 14" id="14"/>
          <p:cNvSpPr/>
          <p:nvPr/>
        </p:nvSpPr>
        <p:spPr>
          <a:xfrm flipH="false" flipV="false" rot="0">
            <a:off x="2731828" y="4223402"/>
            <a:ext cx="3997482" cy="3054551"/>
          </a:xfrm>
          <a:custGeom>
            <a:avLst/>
            <a:gdLst/>
            <a:ahLst/>
            <a:cxnLst/>
            <a:rect r="r" b="b" t="t" l="l"/>
            <a:pathLst>
              <a:path h="3054551" w="3997482">
                <a:moveTo>
                  <a:pt x="0" y="0"/>
                </a:moveTo>
                <a:lnTo>
                  <a:pt x="3997482" y="0"/>
                </a:lnTo>
                <a:lnTo>
                  <a:pt x="3997482" y="3054550"/>
                </a:lnTo>
                <a:lnTo>
                  <a:pt x="0" y="3054550"/>
                </a:lnTo>
                <a:lnTo>
                  <a:pt x="0" y="0"/>
                </a:lnTo>
                <a:close/>
              </a:path>
            </a:pathLst>
          </a:custGeom>
          <a:blipFill>
            <a:blip r:embed="rId11"/>
            <a:stretch>
              <a:fillRect l="0" t="-21306" r="-79157" b="-10285"/>
            </a:stretch>
          </a:blipFill>
        </p:spPr>
      </p:sp>
      <p:sp>
        <p:nvSpPr>
          <p:cNvPr name="Freeform 15" id="15"/>
          <p:cNvSpPr/>
          <p:nvPr/>
        </p:nvSpPr>
        <p:spPr>
          <a:xfrm flipH="false" flipV="false" rot="0">
            <a:off x="6941210" y="4159200"/>
            <a:ext cx="4471427" cy="3212114"/>
          </a:xfrm>
          <a:custGeom>
            <a:avLst/>
            <a:gdLst/>
            <a:ahLst/>
            <a:cxnLst/>
            <a:rect r="r" b="b" t="t" l="l"/>
            <a:pathLst>
              <a:path h="3212114" w="4471427">
                <a:moveTo>
                  <a:pt x="0" y="0"/>
                </a:moveTo>
                <a:lnTo>
                  <a:pt x="4471427" y="0"/>
                </a:lnTo>
                <a:lnTo>
                  <a:pt x="4471427" y="3212114"/>
                </a:lnTo>
                <a:lnTo>
                  <a:pt x="0" y="3212114"/>
                </a:lnTo>
                <a:lnTo>
                  <a:pt x="0" y="0"/>
                </a:lnTo>
                <a:close/>
              </a:path>
            </a:pathLst>
          </a:custGeom>
          <a:blipFill>
            <a:blip r:embed="rId12"/>
            <a:stretch>
              <a:fillRect l="0" t="-4905" r="-17064" b="0"/>
            </a:stretch>
          </a:blipFill>
        </p:spPr>
      </p:sp>
      <p:sp>
        <p:nvSpPr>
          <p:cNvPr name="Freeform 16" id="16"/>
          <p:cNvSpPr/>
          <p:nvPr/>
        </p:nvSpPr>
        <p:spPr>
          <a:xfrm flipH="false" flipV="false" rot="0">
            <a:off x="11812687" y="4273330"/>
            <a:ext cx="4317671" cy="3004622"/>
          </a:xfrm>
          <a:custGeom>
            <a:avLst/>
            <a:gdLst/>
            <a:ahLst/>
            <a:cxnLst/>
            <a:rect r="r" b="b" t="t" l="l"/>
            <a:pathLst>
              <a:path h="3004622" w="4317671">
                <a:moveTo>
                  <a:pt x="0" y="0"/>
                </a:moveTo>
                <a:lnTo>
                  <a:pt x="4317671" y="0"/>
                </a:lnTo>
                <a:lnTo>
                  <a:pt x="4317671" y="3004622"/>
                </a:lnTo>
                <a:lnTo>
                  <a:pt x="0" y="3004622"/>
                </a:lnTo>
                <a:lnTo>
                  <a:pt x="0" y="0"/>
                </a:lnTo>
                <a:close/>
              </a:path>
            </a:pathLst>
          </a:custGeom>
          <a:blipFill>
            <a:blip r:embed="rId13"/>
            <a:stretch>
              <a:fillRect l="0" t="0" r="-4448" b="0"/>
            </a:stretch>
          </a:blipFill>
        </p:spPr>
      </p:sp>
      <p:sp>
        <p:nvSpPr>
          <p:cNvPr name="TextBox 17" id="17"/>
          <p:cNvSpPr txBox="true"/>
          <p:nvPr/>
        </p:nvSpPr>
        <p:spPr>
          <a:xfrm rot="0">
            <a:off x="2331296" y="2403473"/>
            <a:ext cx="12610760" cy="1267461"/>
          </a:xfrm>
          <a:prstGeom prst="rect">
            <a:avLst/>
          </a:prstGeom>
        </p:spPr>
        <p:txBody>
          <a:bodyPr anchor="t" rtlCol="false" tIns="0" lIns="0" bIns="0" rIns="0">
            <a:spAutoFit/>
          </a:bodyPr>
          <a:lstStyle/>
          <a:p>
            <a:pPr algn="ctr">
              <a:lnSpc>
                <a:spcPts val="3983"/>
              </a:lnSpc>
            </a:pPr>
            <a:r>
              <a:rPr lang="en-US" sz="2400" spc="88">
                <a:solidFill>
                  <a:srgbClr val="000000"/>
                </a:solidFill>
                <a:latin typeface="Sigmar One"/>
                <a:ea typeface="Sigmar One"/>
                <a:cs typeface="Sigmar One"/>
                <a:sym typeface="Sigmar One"/>
              </a:rPr>
              <a:t>ĂN UỐNG</a:t>
            </a:r>
          </a:p>
          <a:p>
            <a:pPr algn="ctr">
              <a:lnSpc>
                <a:spcPts val="6805"/>
              </a:lnSpc>
            </a:pPr>
            <a:r>
              <a:rPr lang="en-US" sz="4099" spc="151">
                <a:solidFill>
                  <a:srgbClr val="000000"/>
                </a:solidFill>
                <a:latin typeface="Sigmar One"/>
                <a:ea typeface="Sigmar One"/>
                <a:cs typeface="Sigmar One"/>
                <a:sym typeface="Sigmar One"/>
              </a:rPr>
              <a:t>NHÓM TINH BỘT</a:t>
            </a:r>
          </a:p>
        </p:txBody>
      </p:sp>
      <p:sp>
        <p:nvSpPr>
          <p:cNvPr name="TextBox 18" id="18"/>
          <p:cNvSpPr txBox="true"/>
          <p:nvPr/>
        </p:nvSpPr>
        <p:spPr>
          <a:xfrm rot="0">
            <a:off x="4510811" y="829296"/>
            <a:ext cx="8664948" cy="964494"/>
          </a:xfrm>
          <a:prstGeom prst="rect">
            <a:avLst/>
          </a:prstGeom>
        </p:spPr>
        <p:txBody>
          <a:bodyPr anchor="t" rtlCol="false" tIns="0" lIns="0" bIns="0" rIns="0">
            <a:spAutoFit/>
          </a:bodyPr>
          <a:lstStyle/>
          <a:p>
            <a:pPr algn="ctr">
              <a:lnSpc>
                <a:spcPts val="6971"/>
              </a:lnSpc>
            </a:pPr>
            <a:r>
              <a:rPr lang="en-US" sz="8013" spc="-288">
                <a:solidFill>
                  <a:srgbClr val="759B69"/>
                </a:solidFill>
                <a:latin typeface="Sigmar One"/>
                <a:ea typeface="Sigmar One"/>
                <a:cs typeface="Sigmar One"/>
                <a:sym typeface="Sigmar One"/>
              </a:rPr>
              <a:t>BÉ KHÁM PHÁ</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0">
            <a:off x="1319565" y="2111159"/>
            <a:ext cx="15648871" cy="6942408"/>
          </a:xfrm>
          <a:custGeom>
            <a:avLst/>
            <a:gdLst/>
            <a:ahLst/>
            <a:cxnLst/>
            <a:rect r="r" b="b" t="t" l="l"/>
            <a:pathLst>
              <a:path h="6942408" w="15648871">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6"/>
            <a:stretch>
              <a:fillRect l="0" t="0" r="0" b="0"/>
            </a:stretch>
          </a:blipFill>
        </p:spPr>
      </p:sp>
      <p:sp>
        <p:nvSpPr>
          <p:cNvPr name="Freeform 6" id="6"/>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7"/>
            <a:stretch>
              <a:fillRect l="0" t="0" r="0" b="0"/>
            </a:stretch>
          </a:blipFill>
        </p:spPr>
      </p:sp>
      <p:sp>
        <p:nvSpPr>
          <p:cNvPr name="Freeform 7" id="7"/>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8"/>
            <a:stretch>
              <a:fillRect l="0" t="0" r="0" b="0"/>
            </a:stretch>
          </a:blipFill>
        </p:spPr>
      </p:sp>
      <p:sp>
        <p:nvSpPr>
          <p:cNvPr name="Freeform 8" id="8"/>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8"/>
            <a:stretch>
              <a:fillRect l="0" t="0" r="0" b="0"/>
            </a:stretch>
          </a:blipFill>
        </p:spPr>
      </p:sp>
      <p:sp>
        <p:nvSpPr>
          <p:cNvPr name="Freeform 9" id="9"/>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6"/>
            <a:stretch>
              <a:fillRect l="0" t="0" r="0" b="0"/>
            </a:stretch>
          </a:blipFill>
        </p:spPr>
      </p:sp>
      <p:sp>
        <p:nvSpPr>
          <p:cNvPr name="Freeform 10" id="10"/>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8"/>
            <a:stretch>
              <a:fillRect l="0" t="0" r="0" b="0"/>
            </a:stretch>
          </a:blipFill>
        </p:spPr>
      </p:sp>
      <p:sp>
        <p:nvSpPr>
          <p:cNvPr name="Freeform 11" id="11"/>
          <p:cNvSpPr/>
          <p:nvPr/>
        </p:nvSpPr>
        <p:spPr>
          <a:xfrm flipH="false" flipV="false" rot="0">
            <a:off x="16130358" y="2369858"/>
            <a:ext cx="1676155" cy="1381431"/>
          </a:xfrm>
          <a:custGeom>
            <a:avLst/>
            <a:gdLst/>
            <a:ahLst/>
            <a:cxnLst/>
            <a:rect r="r" b="b" t="t" l="l"/>
            <a:pathLst>
              <a:path h="1381431" w="1676155">
                <a:moveTo>
                  <a:pt x="0" y="0"/>
                </a:moveTo>
                <a:lnTo>
                  <a:pt x="1676155" y="0"/>
                </a:lnTo>
                <a:lnTo>
                  <a:pt x="1676155" y="1381431"/>
                </a:lnTo>
                <a:lnTo>
                  <a:pt x="0" y="1381431"/>
                </a:lnTo>
                <a:lnTo>
                  <a:pt x="0" y="0"/>
                </a:lnTo>
                <a:close/>
              </a:path>
            </a:pathLst>
          </a:custGeom>
          <a:blipFill>
            <a:blip r:embed="rId9"/>
            <a:stretch>
              <a:fillRect l="0" t="0" r="0" b="0"/>
            </a:stretch>
          </a:blipFill>
        </p:spPr>
      </p:sp>
      <p:sp>
        <p:nvSpPr>
          <p:cNvPr name="Freeform 12" id="12"/>
          <p:cNvSpPr/>
          <p:nvPr/>
        </p:nvSpPr>
        <p:spPr>
          <a:xfrm flipH="true" flipV="false" rot="0">
            <a:off x="480127" y="3862424"/>
            <a:ext cx="1851168" cy="1466280"/>
          </a:xfrm>
          <a:custGeom>
            <a:avLst/>
            <a:gdLst/>
            <a:ahLst/>
            <a:cxnLst/>
            <a:rect r="r" b="b" t="t" l="l"/>
            <a:pathLst>
              <a:path h="1466280" w="1851168">
                <a:moveTo>
                  <a:pt x="1851169" y="0"/>
                </a:moveTo>
                <a:lnTo>
                  <a:pt x="0" y="0"/>
                </a:lnTo>
                <a:lnTo>
                  <a:pt x="0" y="1466279"/>
                </a:lnTo>
                <a:lnTo>
                  <a:pt x="1851169" y="1466279"/>
                </a:lnTo>
                <a:lnTo>
                  <a:pt x="1851169" y="0"/>
                </a:lnTo>
                <a:close/>
              </a:path>
            </a:pathLst>
          </a:custGeom>
          <a:blipFill>
            <a:blip r:embed="rId10"/>
            <a:stretch>
              <a:fillRect l="0" t="0" r="0" b="0"/>
            </a:stretch>
          </a:blipFill>
        </p:spPr>
      </p:sp>
      <p:sp>
        <p:nvSpPr>
          <p:cNvPr name="Freeform 13" id="13"/>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8"/>
            <a:stretch>
              <a:fillRect l="0" t="0" r="0" b="0"/>
            </a:stretch>
          </a:blipFill>
        </p:spPr>
      </p:sp>
      <p:sp>
        <p:nvSpPr>
          <p:cNvPr name="Freeform 14" id="14"/>
          <p:cNvSpPr/>
          <p:nvPr/>
        </p:nvSpPr>
        <p:spPr>
          <a:xfrm flipH="false" flipV="false" rot="0">
            <a:off x="2331296" y="3751289"/>
            <a:ext cx="4926752" cy="3511773"/>
          </a:xfrm>
          <a:custGeom>
            <a:avLst/>
            <a:gdLst/>
            <a:ahLst/>
            <a:cxnLst/>
            <a:rect r="r" b="b" t="t" l="l"/>
            <a:pathLst>
              <a:path h="3511773" w="4926752">
                <a:moveTo>
                  <a:pt x="0" y="0"/>
                </a:moveTo>
                <a:lnTo>
                  <a:pt x="4926752" y="0"/>
                </a:lnTo>
                <a:lnTo>
                  <a:pt x="4926752" y="3511773"/>
                </a:lnTo>
                <a:lnTo>
                  <a:pt x="0" y="3511773"/>
                </a:lnTo>
                <a:lnTo>
                  <a:pt x="0" y="0"/>
                </a:lnTo>
                <a:close/>
              </a:path>
            </a:pathLst>
          </a:custGeom>
          <a:blipFill>
            <a:blip r:embed="rId11"/>
            <a:stretch>
              <a:fillRect l="0" t="0" r="-53533" b="-14698"/>
            </a:stretch>
          </a:blipFill>
        </p:spPr>
      </p:sp>
      <p:sp>
        <p:nvSpPr>
          <p:cNvPr name="Freeform 15" id="15"/>
          <p:cNvSpPr/>
          <p:nvPr/>
        </p:nvSpPr>
        <p:spPr>
          <a:xfrm flipH="false" flipV="false" rot="0">
            <a:off x="7258048" y="3903731"/>
            <a:ext cx="4660369" cy="3357264"/>
          </a:xfrm>
          <a:custGeom>
            <a:avLst/>
            <a:gdLst/>
            <a:ahLst/>
            <a:cxnLst/>
            <a:rect r="r" b="b" t="t" l="l"/>
            <a:pathLst>
              <a:path h="3357264" w="4660369">
                <a:moveTo>
                  <a:pt x="0" y="0"/>
                </a:moveTo>
                <a:lnTo>
                  <a:pt x="4660369" y="0"/>
                </a:lnTo>
                <a:lnTo>
                  <a:pt x="4660369" y="3357264"/>
                </a:lnTo>
                <a:lnTo>
                  <a:pt x="0" y="3357264"/>
                </a:lnTo>
                <a:lnTo>
                  <a:pt x="0" y="0"/>
                </a:lnTo>
                <a:close/>
              </a:path>
            </a:pathLst>
          </a:custGeom>
          <a:blipFill>
            <a:blip r:embed="rId12"/>
            <a:stretch>
              <a:fillRect l="0" t="0" r="-9149" b="0"/>
            </a:stretch>
          </a:blipFill>
        </p:spPr>
      </p:sp>
      <p:sp>
        <p:nvSpPr>
          <p:cNvPr name="Freeform 16" id="16"/>
          <p:cNvSpPr/>
          <p:nvPr/>
        </p:nvSpPr>
        <p:spPr>
          <a:xfrm flipH="false" flipV="false" rot="0">
            <a:off x="11955294" y="3963566"/>
            <a:ext cx="4633724" cy="3087218"/>
          </a:xfrm>
          <a:custGeom>
            <a:avLst/>
            <a:gdLst/>
            <a:ahLst/>
            <a:cxnLst/>
            <a:rect r="r" b="b" t="t" l="l"/>
            <a:pathLst>
              <a:path h="3087218" w="4633724">
                <a:moveTo>
                  <a:pt x="0" y="0"/>
                </a:moveTo>
                <a:lnTo>
                  <a:pt x="4633724" y="0"/>
                </a:lnTo>
                <a:lnTo>
                  <a:pt x="4633724" y="3087219"/>
                </a:lnTo>
                <a:lnTo>
                  <a:pt x="0" y="3087219"/>
                </a:lnTo>
                <a:lnTo>
                  <a:pt x="0" y="0"/>
                </a:lnTo>
                <a:close/>
              </a:path>
            </a:pathLst>
          </a:custGeom>
          <a:blipFill>
            <a:blip r:embed="rId13"/>
            <a:stretch>
              <a:fillRect l="0" t="0" r="0" b="0"/>
            </a:stretch>
          </a:blipFill>
        </p:spPr>
      </p:sp>
      <p:sp>
        <p:nvSpPr>
          <p:cNvPr name="TextBox 17" id="17"/>
          <p:cNvSpPr txBox="true"/>
          <p:nvPr/>
        </p:nvSpPr>
        <p:spPr>
          <a:xfrm rot="0">
            <a:off x="2331296" y="2403473"/>
            <a:ext cx="12610760" cy="1267461"/>
          </a:xfrm>
          <a:prstGeom prst="rect">
            <a:avLst/>
          </a:prstGeom>
        </p:spPr>
        <p:txBody>
          <a:bodyPr anchor="t" rtlCol="false" tIns="0" lIns="0" bIns="0" rIns="0">
            <a:spAutoFit/>
          </a:bodyPr>
          <a:lstStyle/>
          <a:p>
            <a:pPr algn="ctr">
              <a:lnSpc>
                <a:spcPts val="3983"/>
              </a:lnSpc>
            </a:pPr>
            <a:r>
              <a:rPr lang="en-US" sz="2400" spc="88">
                <a:solidFill>
                  <a:srgbClr val="000000"/>
                </a:solidFill>
                <a:latin typeface="Sigmar One"/>
                <a:ea typeface="Sigmar One"/>
                <a:cs typeface="Sigmar One"/>
                <a:sym typeface="Sigmar One"/>
              </a:rPr>
              <a:t>ĂN UỐNG</a:t>
            </a:r>
          </a:p>
          <a:p>
            <a:pPr algn="ctr">
              <a:lnSpc>
                <a:spcPts val="6805"/>
              </a:lnSpc>
            </a:pPr>
            <a:r>
              <a:rPr lang="en-US" sz="4099" spc="151">
                <a:solidFill>
                  <a:srgbClr val="000000"/>
                </a:solidFill>
                <a:latin typeface="Sigmar One"/>
                <a:ea typeface="Sigmar One"/>
                <a:cs typeface="Sigmar One"/>
                <a:sym typeface="Sigmar One"/>
              </a:rPr>
              <a:t>NHÓM CHẤT ĐẠM</a:t>
            </a:r>
          </a:p>
        </p:txBody>
      </p:sp>
      <p:sp>
        <p:nvSpPr>
          <p:cNvPr name="TextBox 18" id="18"/>
          <p:cNvSpPr txBox="true"/>
          <p:nvPr/>
        </p:nvSpPr>
        <p:spPr>
          <a:xfrm rot="0">
            <a:off x="4510811" y="829296"/>
            <a:ext cx="8664948" cy="964494"/>
          </a:xfrm>
          <a:prstGeom prst="rect">
            <a:avLst/>
          </a:prstGeom>
        </p:spPr>
        <p:txBody>
          <a:bodyPr anchor="t" rtlCol="false" tIns="0" lIns="0" bIns="0" rIns="0">
            <a:spAutoFit/>
          </a:bodyPr>
          <a:lstStyle/>
          <a:p>
            <a:pPr algn="ctr">
              <a:lnSpc>
                <a:spcPts val="6971"/>
              </a:lnSpc>
            </a:pPr>
            <a:r>
              <a:rPr lang="en-US" sz="8013" spc="-288">
                <a:solidFill>
                  <a:srgbClr val="759B69"/>
                </a:solidFill>
                <a:latin typeface="Sigmar One"/>
                <a:ea typeface="Sigmar One"/>
                <a:cs typeface="Sigmar One"/>
                <a:sym typeface="Sigmar One"/>
              </a:rPr>
              <a:t>BÉ KHÁM PHÁ</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0">
            <a:off x="1319565" y="2111159"/>
            <a:ext cx="15648871" cy="6942408"/>
          </a:xfrm>
          <a:custGeom>
            <a:avLst/>
            <a:gdLst/>
            <a:ahLst/>
            <a:cxnLst/>
            <a:rect r="r" b="b" t="t" l="l"/>
            <a:pathLst>
              <a:path h="6942408" w="15648871">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6"/>
            <a:stretch>
              <a:fillRect l="0" t="0" r="0" b="0"/>
            </a:stretch>
          </a:blipFill>
        </p:spPr>
      </p:sp>
      <p:sp>
        <p:nvSpPr>
          <p:cNvPr name="Freeform 6" id="6"/>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7"/>
            <a:stretch>
              <a:fillRect l="0" t="0" r="0" b="0"/>
            </a:stretch>
          </a:blipFill>
        </p:spPr>
      </p:sp>
      <p:sp>
        <p:nvSpPr>
          <p:cNvPr name="Freeform 7" id="7"/>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8"/>
            <a:stretch>
              <a:fillRect l="0" t="0" r="0" b="0"/>
            </a:stretch>
          </a:blipFill>
        </p:spPr>
      </p:sp>
      <p:sp>
        <p:nvSpPr>
          <p:cNvPr name="Freeform 8" id="8"/>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8"/>
            <a:stretch>
              <a:fillRect l="0" t="0" r="0" b="0"/>
            </a:stretch>
          </a:blipFill>
        </p:spPr>
      </p:sp>
      <p:sp>
        <p:nvSpPr>
          <p:cNvPr name="Freeform 9" id="9"/>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6"/>
            <a:stretch>
              <a:fillRect l="0" t="0" r="0" b="0"/>
            </a:stretch>
          </a:blipFill>
        </p:spPr>
      </p:sp>
      <p:sp>
        <p:nvSpPr>
          <p:cNvPr name="Freeform 10" id="10"/>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8"/>
            <a:stretch>
              <a:fillRect l="0" t="0" r="0" b="0"/>
            </a:stretch>
          </a:blipFill>
        </p:spPr>
      </p:sp>
      <p:sp>
        <p:nvSpPr>
          <p:cNvPr name="Freeform 11" id="11"/>
          <p:cNvSpPr/>
          <p:nvPr/>
        </p:nvSpPr>
        <p:spPr>
          <a:xfrm flipH="false" flipV="false" rot="0">
            <a:off x="16130358" y="2369858"/>
            <a:ext cx="1676155" cy="1381431"/>
          </a:xfrm>
          <a:custGeom>
            <a:avLst/>
            <a:gdLst/>
            <a:ahLst/>
            <a:cxnLst/>
            <a:rect r="r" b="b" t="t" l="l"/>
            <a:pathLst>
              <a:path h="1381431" w="1676155">
                <a:moveTo>
                  <a:pt x="0" y="0"/>
                </a:moveTo>
                <a:lnTo>
                  <a:pt x="1676155" y="0"/>
                </a:lnTo>
                <a:lnTo>
                  <a:pt x="1676155" y="1381431"/>
                </a:lnTo>
                <a:lnTo>
                  <a:pt x="0" y="1381431"/>
                </a:lnTo>
                <a:lnTo>
                  <a:pt x="0" y="0"/>
                </a:lnTo>
                <a:close/>
              </a:path>
            </a:pathLst>
          </a:custGeom>
          <a:blipFill>
            <a:blip r:embed="rId9"/>
            <a:stretch>
              <a:fillRect l="0" t="0" r="0" b="0"/>
            </a:stretch>
          </a:blipFill>
        </p:spPr>
      </p:sp>
      <p:sp>
        <p:nvSpPr>
          <p:cNvPr name="Freeform 12" id="12"/>
          <p:cNvSpPr/>
          <p:nvPr/>
        </p:nvSpPr>
        <p:spPr>
          <a:xfrm flipH="true" flipV="false" rot="0">
            <a:off x="480127" y="3862424"/>
            <a:ext cx="1851168" cy="1466280"/>
          </a:xfrm>
          <a:custGeom>
            <a:avLst/>
            <a:gdLst/>
            <a:ahLst/>
            <a:cxnLst/>
            <a:rect r="r" b="b" t="t" l="l"/>
            <a:pathLst>
              <a:path h="1466280" w="1851168">
                <a:moveTo>
                  <a:pt x="1851169" y="0"/>
                </a:moveTo>
                <a:lnTo>
                  <a:pt x="0" y="0"/>
                </a:lnTo>
                <a:lnTo>
                  <a:pt x="0" y="1466279"/>
                </a:lnTo>
                <a:lnTo>
                  <a:pt x="1851169" y="1466279"/>
                </a:lnTo>
                <a:lnTo>
                  <a:pt x="1851169" y="0"/>
                </a:lnTo>
                <a:close/>
              </a:path>
            </a:pathLst>
          </a:custGeom>
          <a:blipFill>
            <a:blip r:embed="rId10"/>
            <a:stretch>
              <a:fillRect l="0" t="0" r="0" b="0"/>
            </a:stretch>
          </a:blipFill>
        </p:spPr>
      </p:sp>
      <p:sp>
        <p:nvSpPr>
          <p:cNvPr name="Freeform 13" id="13"/>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8"/>
            <a:stretch>
              <a:fillRect l="0" t="0" r="0" b="0"/>
            </a:stretch>
          </a:blipFill>
        </p:spPr>
      </p:sp>
      <p:sp>
        <p:nvSpPr>
          <p:cNvPr name="Freeform 14" id="14"/>
          <p:cNvSpPr/>
          <p:nvPr/>
        </p:nvSpPr>
        <p:spPr>
          <a:xfrm flipH="false" flipV="false" rot="0">
            <a:off x="2574247" y="4375784"/>
            <a:ext cx="4833895" cy="3148074"/>
          </a:xfrm>
          <a:custGeom>
            <a:avLst/>
            <a:gdLst/>
            <a:ahLst/>
            <a:cxnLst/>
            <a:rect r="r" b="b" t="t" l="l"/>
            <a:pathLst>
              <a:path h="3148074" w="4833895">
                <a:moveTo>
                  <a:pt x="0" y="0"/>
                </a:moveTo>
                <a:lnTo>
                  <a:pt x="4833895" y="0"/>
                </a:lnTo>
                <a:lnTo>
                  <a:pt x="4833895" y="3148075"/>
                </a:lnTo>
                <a:lnTo>
                  <a:pt x="0" y="3148075"/>
                </a:lnTo>
                <a:lnTo>
                  <a:pt x="0" y="0"/>
                </a:lnTo>
                <a:close/>
              </a:path>
            </a:pathLst>
          </a:custGeom>
          <a:blipFill>
            <a:blip r:embed="rId11"/>
            <a:stretch>
              <a:fillRect l="0" t="0" r="0" b="0"/>
            </a:stretch>
          </a:blipFill>
        </p:spPr>
      </p:sp>
      <p:sp>
        <p:nvSpPr>
          <p:cNvPr name="Freeform 15" id="15"/>
          <p:cNvSpPr/>
          <p:nvPr/>
        </p:nvSpPr>
        <p:spPr>
          <a:xfrm flipH="false" flipV="false" rot="0">
            <a:off x="7655792" y="4375784"/>
            <a:ext cx="4725064" cy="3148074"/>
          </a:xfrm>
          <a:custGeom>
            <a:avLst/>
            <a:gdLst/>
            <a:ahLst/>
            <a:cxnLst/>
            <a:rect r="r" b="b" t="t" l="l"/>
            <a:pathLst>
              <a:path h="3148074" w="4725064">
                <a:moveTo>
                  <a:pt x="0" y="0"/>
                </a:moveTo>
                <a:lnTo>
                  <a:pt x="4725064" y="0"/>
                </a:lnTo>
                <a:lnTo>
                  <a:pt x="4725064" y="3148075"/>
                </a:lnTo>
                <a:lnTo>
                  <a:pt x="0" y="3148075"/>
                </a:lnTo>
                <a:lnTo>
                  <a:pt x="0" y="0"/>
                </a:lnTo>
                <a:close/>
              </a:path>
            </a:pathLst>
          </a:custGeom>
          <a:blipFill>
            <a:blip r:embed="rId12"/>
            <a:stretch>
              <a:fillRect l="0" t="0" r="0" b="0"/>
            </a:stretch>
          </a:blipFill>
        </p:spPr>
      </p:sp>
      <p:sp>
        <p:nvSpPr>
          <p:cNvPr name="Freeform 16" id="16"/>
          <p:cNvSpPr/>
          <p:nvPr/>
        </p:nvSpPr>
        <p:spPr>
          <a:xfrm flipH="false" flipV="false" rot="0">
            <a:off x="12628506" y="4314668"/>
            <a:ext cx="3811613" cy="3209191"/>
          </a:xfrm>
          <a:custGeom>
            <a:avLst/>
            <a:gdLst/>
            <a:ahLst/>
            <a:cxnLst/>
            <a:rect r="r" b="b" t="t" l="l"/>
            <a:pathLst>
              <a:path h="3209191" w="3811613">
                <a:moveTo>
                  <a:pt x="0" y="0"/>
                </a:moveTo>
                <a:lnTo>
                  <a:pt x="3811614" y="0"/>
                </a:lnTo>
                <a:lnTo>
                  <a:pt x="3811614" y="3209191"/>
                </a:lnTo>
                <a:lnTo>
                  <a:pt x="0" y="3209191"/>
                </a:lnTo>
                <a:lnTo>
                  <a:pt x="0" y="0"/>
                </a:lnTo>
                <a:close/>
              </a:path>
            </a:pathLst>
          </a:custGeom>
          <a:blipFill>
            <a:blip r:embed="rId13"/>
            <a:stretch>
              <a:fillRect l="-13287" t="0" r="-36392" b="0"/>
            </a:stretch>
          </a:blipFill>
        </p:spPr>
      </p:sp>
      <p:sp>
        <p:nvSpPr>
          <p:cNvPr name="TextBox 17" id="17"/>
          <p:cNvSpPr txBox="true"/>
          <p:nvPr/>
        </p:nvSpPr>
        <p:spPr>
          <a:xfrm rot="0">
            <a:off x="2331296" y="2403473"/>
            <a:ext cx="12610760" cy="1267461"/>
          </a:xfrm>
          <a:prstGeom prst="rect">
            <a:avLst/>
          </a:prstGeom>
        </p:spPr>
        <p:txBody>
          <a:bodyPr anchor="t" rtlCol="false" tIns="0" lIns="0" bIns="0" rIns="0">
            <a:spAutoFit/>
          </a:bodyPr>
          <a:lstStyle/>
          <a:p>
            <a:pPr algn="ctr">
              <a:lnSpc>
                <a:spcPts val="3983"/>
              </a:lnSpc>
            </a:pPr>
            <a:r>
              <a:rPr lang="en-US" sz="2400" spc="88">
                <a:solidFill>
                  <a:srgbClr val="000000"/>
                </a:solidFill>
                <a:latin typeface="Sigmar One"/>
                <a:ea typeface="Sigmar One"/>
                <a:cs typeface="Sigmar One"/>
                <a:sym typeface="Sigmar One"/>
              </a:rPr>
              <a:t>ĂN UỐNG</a:t>
            </a:r>
          </a:p>
          <a:p>
            <a:pPr algn="ctr">
              <a:lnSpc>
                <a:spcPts val="6805"/>
              </a:lnSpc>
            </a:pPr>
            <a:r>
              <a:rPr lang="en-US" sz="4099" spc="151">
                <a:solidFill>
                  <a:srgbClr val="000000"/>
                </a:solidFill>
                <a:latin typeface="Sigmar One"/>
                <a:ea typeface="Sigmar One"/>
                <a:cs typeface="Sigmar One"/>
                <a:sym typeface="Sigmar One"/>
              </a:rPr>
              <a:t>NHÓM CHẤT BÉO</a:t>
            </a:r>
          </a:p>
        </p:txBody>
      </p:sp>
      <p:sp>
        <p:nvSpPr>
          <p:cNvPr name="TextBox 18" id="18"/>
          <p:cNvSpPr txBox="true"/>
          <p:nvPr/>
        </p:nvSpPr>
        <p:spPr>
          <a:xfrm rot="0">
            <a:off x="4510811" y="829296"/>
            <a:ext cx="8664948" cy="964494"/>
          </a:xfrm>
          <a:prstGeom prst="rect">
            <a:avLst/>
          </a:prstGeom>
        </p:spPr>
        <p:txBody>
          <a:bodyPr anchor="t" rtlCol="false" tIns="0" lIns="0" bIns="0" rIns="0">
            <a:spAutoFit/>
          </a:bodyPr>
          <a:lstStyle/>
          <a:p>
            <a:pPr algn="ctr">
              <a:lnSpc>
                <a:spcPts val="6971"/>
              </a:lnSpc>
            </a:pPr>
            <a:r>
              <a:rPr lang="en-US" sz="8013" spc="-288">
                <a:solidFill>
                  <a:srgbClr val="759B69"/>
                </a:solidFill>
                <a:latin typeface="Sigmar One"/>
                <a:ea typeface="Sigmar One"/>
                <a:cs typeface="Sigmar One"/>
                <a:sym typeface="Sigmar One"/>
              </a:rPr>
              <a:t>BÉ KHÁM PHÁ</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4"/>
            <a:stretch>
              <a:fillRect l="0" t="0" r="0" b="0"/>
            </a:stretch>
          </a:blipFill>
        </p:spPr>
      </p:sp>
      <p:sp>
        <p:nvSpPr>
          <p:cNvPr name="Freeform 5" id="5"/>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5"/>
            <a:stretch>
              <a:fillRect l="0" t="0" r="0" b="0"/>
            </a:stretch>
          </a:blipFill>
        </p:spPr>
      </p:sp>
      <p:sp>
        <p:nvSpPr>
          <p:cNvPr name="Freeform 6" id="6"/>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6"/>
            <a:stretch>
              <a:fillRect l="0" t="0" r="0" b="0"/>
            </a:stretch>
          </a:blipFill>
        </p:spPr>
      </p:sp>
      <p:sp>
        <p:nvSpPr>
          <p:cNvPr name="Freeform 7" id="7"/>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6"/>
            <a:stretch>
              <a:fillRect l="0" t="0" r="0" b="0"/>
            </a:stretch>
          </a:blipFill>
        </p:spPr>
      </p:sp>
      <p:sp>
        <p:nvSpPr>
          <p:cNvPr name="Freeform 8" id="8"/>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4"/>
            <a:stretch>
              <a:fillRect l="0" t="0" r="0" b="0"/>
            </a:stretch>
          </a:blipFill>
        </p:spPr>
      </p:sp>
      <p:sp>
        <p:nvSpPr>
          <p:cNvPr name="Freeform 9" id="9"/>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6"/>
            <a:stretch>
              <a:fillRect l="0" t="0" r="0" b="0"/>
            </a:stretch>
          </a:blipFill>
        </p:spPr>
      </p:sp>
      <p:sp>
        <p:nvSpPr>
          <p:cNvPr name="Freeform 10" id="10"/>
          <p:cNvSpPr/>
          <p:nvPr/>
        </p:nvSpPr>
        <p:spPr>
          <a:xfrm flipH="true" flipV="false" rot="0">
            <a:off x="570666" y="4051329"/>
            <a:ext cx="2247104" cy="1779893"/>
          </a:xfrm>
          <a:custGeom>
            <a:avLst/>
            <a:gdLst/>
            <a:ahLst/>
            <a:cxnLst/>
            <a:rect r="r" b="b" t="t" l="l"/>
            <a:pathLst>
              <a:path h="1779893" w="2247104">
                <a:moveTo>
                  <a:pt x="2247104" y="0"/>
                </a:moveTo>
                <a:lnTo>
                  <a:pt x="0" y="0"/>
                </a:lnTo>
                <a:lnTo>
                  <a:pt x="0" y="1779894"/>
                </a:lnTo>
                <a:lnTo>
                  <a:pt x="2247104" y="1779894"/>
                </a:lnTo>
                <a:lnTo>
                  <a:pt x="2247104" y="0"/>
                </a:lnTo>
                <a:close/>
              </a:path>
            </a:pathLst>
          </a:custGeom>
          <a:blipFill>
            <a:blip r:embed="rId7"/>
            <a:stretch>
              <a:fillRect l="0" t="0" r="0" b="0"/>
            </a:stretch>
          </a:blipFill>
        </p:spPr>
      </p:sp>
      <p:sp>
        <p:nvSpPr>
          <p:cNvPr name="Freeform 11" id="11"/>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6"/>
            <a:stretch>
              <a:fillRect l="0" t="0" r="0" b="0"/>
            </a:stretch>
          </a:blipFill>
        </p:spPr>
      </p:sp>
      <p:sp>
        <p:nvSpPr>
          <p:cNvPr name="Freeform 12" id="12"/>
          <p:cNvSpPr/>
          <p:nvPr/>
        </p:nvSpPr>
        <p:spPr>
          <a:xfrm flipH="false" flipV="false" rot="0">
            <a:off x="15670836" y="4903544"/>
            <a:ext cx="2127846" cy="1753700"/>
          </a:xfrm>
          <a:custGeom>
            <a:avLst/>
            <a:gdLst/>
            <a:ahLst/>
            <a:cxnLst/>
            <a:rect r="r" b="b" t="t" l="l"/>
            <a:pathLst>
              <a:path h="1753700" w="2127846">
                <a:moveTo>
                  <a:pt x="0" y="0"/>
                </a:moveTo>
                <a:lnTo>
                  <a:pt x="2127846" y="0"/>
                </a:lnTo>
                <a:lnTo>
                  <a:pt x="2127846" y="1753699"/>
                </a:lnTo>
                <a:lnTo>
                  <a:pt x="0" y="1753699"/>
                </a:lnTo>
                <a:lnTo>
                  <a:pt x="0" y="0"/>
                </a:lnTo>
                <a:close/>
              </a:path>
            </a:pathLst>
          </a:custGeom>
          <a:blipFill>
            <a:blip r:embed="rId8"/>
            <a:stretch>
              <a:fillRect l="0" t="0" r="0" b="0"/>
            </a:stretch>
          </a:blipFill>
        </p:spPr>
      </p:sp>
      <p:sp>
        <p:nvSpPr>
          <p:cNvPr name="Freeform 13" id="13"/>
          <p:cNvSpPr/>
          <p:nvPr/>
        </p:nvSpPr>
        <p:spPr>
          <a:xfrm flipH="false" flipV="false" rot="0">
            <a:off x="4675154" y="1734990"/>
            <a:ext cx="8937693" cy="5965910"/>
          </a:xfrm>
          <a:custGeom>
            <a:avLst/>
            <a:gdLst/>
            <a:ahLst/>
            <a:cxnLst/>
            <a:rect r="r" b="b" t="t" l="l"/>
            <a:pathLst>
              <a:path h="5965910" w="8937693">
                <a:moveTo>
                  <a:pt x="0" y="0"/>
                </a:moveTo>
                <a:lnTo>
                  <a:pt x="8937692" y="0"/>
                </a:lnTo>
                <a:lnTo>
                  <a:pt x="8937692" y="5965910"/>
                </a:lnTo>
                <a:lnTo>
                  <a:pt x="0" y="5965910"/>
                </a:lnTo>
                <a:lnTo>
                  <a:pt x="0" y="0"/>
                </a:lnTo>
                <a:close/>
              </a:path>
            </a:pathLst>
          </a:custGeom>
          <a:blipFill>
            <a:blip r:embed="rId9"/>
            <a:stretch>
              <a:fillRect l="0" t="0" r="0" b="0"/>
            </a:stretch>
          </a:blipFill>
        </p:spPr>
      </p:sp>
      <p:sp>
        <p:nvSpPr>
          <p:cNvPr name="TextBox 14" id="14"/>
          <p:cNvSpPr txBox="true"/>
          <p:nvPr/>
        </p:nvSpPr>
        <p:spPr>
          <a:xfrm rot="0">
            <a:off x="5481253" y="754864"/>
            <a:ext cx="7325495" cy="974019"/>
          </a:xfrm>
          <a:prstGeom prst="rect">
            <a:avLst/>
          </a:prstGeom>
        </p:spPr>
        <p:txBody>
          <a:bodyPr anchor="t" rtlCol="false" tIns="0" lIns="0" bIns="0" rIns="0">
            <a:spAutoFit/>
          </a:bodyPr>
          <a:lstStyle/>
          <a:p>
            <a:pPr algn="ctr">
              <a:lnSpc>
                <a:spcPts val="6971"/>
              </a:lnSpc>
            </a:pPr>
            <a:r>
              <a:rPr lang="en-US" sz="8013" spc="-288">
                <a:solidFill>
                  <a:srgbClr val="759B69"/>
                </a:solidFill>
                <a:latin typeface="Asap"/>
                <a:ea typeface="Asap"/>
                <a:cs typeface="Asap"/>
                <a:sym typeface="Asap"/>
              </a:rPr>
              <a:t>TẬP THỂ DỤC</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4"/>
            <a:stretch>
              <a:fillRect l="0" t="0" r="0" b="0"/>
            </a:stretch>
          </a:blipFill>
        </p:spPr>
      </p:sp>
      <p:sp>
        <p:nvSpPr>
          <p:cNvPr name="Freeform 5" id="5"/>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5"/>
            <a:stretch>
              <a:fillRect l="0" t="0" r="0" b="0"/>
            </a:stretch>
          </a:blipFill>
        </p:spPr>
      </p:sp>
      <p:sp>
        <p:nvSpPr>
          <p:cNvPr name="Freeform 6" id="6"/>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6"/>
            <a:stretch>
              <a:fillRect l="0" t="0" r="0" b="0"/>
            </a:stretch>
          </a:blipFill>
        </p:spPr>
      </p:sp>
      <p:sp>
        <p:nvSpPr>
          <p:cNvPr name="Freeform 7" id="7"/>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6"/>
            <a:stretch>
              <a:fillRect l="0" t="0" r="0" b="0"/>
            </a:stretch>
          </a:blipFill>
        </p:spPr>
      </p:sp>
      <p:sp>
        <p:nvSpPr>
          <p:cNvPr name="Freeform 8" id="8"/>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4"/>
            <a:stretch>
              <a:fillRect l="0" t="0" r="0" b="0"/>
            </a:stretch>
          </a:blipFill>
        </p:spPr>
      </p:sp>
      <p:sp>
        <p:nvSpPr>
          <p:cNvPr name="Freeform 9" id="9"/>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6"/>
            <a:stretch>
              <a:fillRect l="0" t="0" r="0" b="0"/>
            </a:stretch>
          </a:blipFill>
        </p:spPr>
      </p:sp>
      <p:sp>
        <p:nvSpPr>
          <p:cNvPr name="Freeform 10" id="10"/>
          <p:cNvSpPr/>
          <p:nvPr/>
        </p:nvSpPr>
        <p:spPr>
          <a:xfrm flipH="true" flipV="false" rot="0">
            <a:off x="570666" y="4051329"/>
            <a:ext cx="2247104" cy="1779893"/>
          </a:xfrm>
          <a:custGeom>
            <a:avLst/>
            <a:gdLst/>
            <a:ahLst/>
            <a:cxnLst/>
            <a:rect r="r" b="b" t="t" l="l"/>
            <a:pathLst>
              <a:path h="1779893" w="2247104">
                <a:moveTo>
                  <a:pt x="2247104" y="0"/>
                </a:moveTo>
                <a:lnTo>
                  <a:pt x="0" y="0"/>
                </a:lnTo>
                <a:lnTo>
                  <a:pt x="0" y="1779894"/>
                </a:lnTo>
                <a:lnTo>
                  <a:pt x="2247104" y="1779894"/>
                </a:lnTo>
                <a:lnTo>
                  <a:pt x="2247104" y="0"/>
                </a:lnTo>
                <a:close/>
              </a:path>
            </a:pathLst>
          </a:custGeom>
          <a:blipFill>
            <a:blip r:embed="rId7"/>
            <a:stretch>
              <a:fillRect l="0" t="0" r="0" b="0"/>
            </a:stretch>
          </a:blipFill>
        </p:spPr>
      </p:sp>
      <p:sp>
        <p:nvSpPr>
          <p:cNvPr name="Freeform 11" id="11"/>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6"/>
            <a:stretch>
              <a:fillRect l="0" t="0" r="0" b="0"/>
            </a:stretch>
          </a:blipFill>
        </p:spPr>
      </p:sp>
      <p:sp>
        <p:nvSpPr>
          <p:cNvPr name="Freeform 12" id="12"/>
          <p:cNvSpPr/>
          <p:nvPr/>
        </p:nvSpPr>
        <p:spPr>
          <a:xfrm flipH="false" flipV="false" rot="0">
            <a:off x="15670836" y="4903544"/>
            <a:ext cx="2127846" cy="1753700"/>
          </a:xfrm>
          <a:custGeom>
            <a:avLst/>
            <a:gdLst/>
            <a:ahLst/>
            <a:cxnLst/>
            <a:rect r="r" b="b" t="t" l="l"/>
            <a:pathLst>
              <a:path h="1753700" w="2127846">
                <a:moveTo>
                  <a:pt x="0" y="0"/>
                </a:moveTo>
                <a:lnTo>
                  <a:pt x="2127846" y="0"/>
                </a:lnTo>
                <a:lnTo>
                  <a:pt x="2127846" y="1753699"/>
                </a:lnTo>
                <a:lnTo>
                  <a:pt x="0" y="1753699"/>
                </a:lnTo>
                <a:lnTo>
                  <a:pt x="0" y="0"/>
                </a:lnTo>
                <a:close/>
              </a:path>
            </a:pathLst>
          </a:custGeom>
          <a:blipFill>
            <a:blip r:embed="rId8"/>
            <a:stretch>
              <a:fillRect l="0" t="0" r="0" b="0"/>
            </a:stretch>
          </a:blipFill>
        </p:spPr>
      </p:sp>
      <p:sp>
        <p:nvSpPr>
          <p:cNvPr name="Freeform 13" id="13"/>
          <p:cNvSpPr/>
          <p:nvPr/>
        </p:nvSpPr>
        <p:spPr>
          <a:xfrm flipH="false" flipV="false" rot="0">
            <a:off x="4586521" y="1728883"/>
            <a:ext cx="9114958" cy="6072841"/>
          </a:xfrm>
          <a:custGeom>
            <a:avLst/>
            <a:gdLst/>
            <a:ahLst/>
            <a:cxnLst/>
            <a:rect r="r" b="b" t="t" l="l"/>
            <a:pathLst>
              <a:path h="6072841" w="9114958">
                <a:moveTo>
                  <a:pt x="0" y="0"/>
                </a:moveTo>
                <a:lnTo>
                  <a:pt x="9114958" y="0"/>
                </a:lnTo>
                <a:lnTo>
                  <a:pt x="9114958" y="6072840"/>
                </a:lnTo>
                <a:lnTo>
                  <a:pt x="0" y="6072840"/>
                </a:lnTo>
                <a:lnTo>
                  <a:pt x="0" y="0"/>
                </a:lnTo>
                <a:close/>
              </a:path>
            </a:pathLst>
          </a:custGeom>
          <a:blipFill>
            <a:blip r:embed="rId9"/>
            <a:stretch>
              <a:fillRect l="0" t="0" r="0" b="0"/>
            </a:stretch>
          </a:blipFill>
        </p:spPr>
      </p:sp>
      <p:sp>
        <p:nvSpPr>
          <p:cNvPr name="TextBox 14" id="14"/>
          <p:cNvSpPr txBox="true"/>
          <p:nvPr/>
        </p:nvSpPr>
        <p:spPr>
          <a:xfrm rot="0">
            <a:off x="5481253" y="754864"/>
            <a:ext cx="7325495" cy="974019"/>
          </a:xfrm>
          <a:prstGeom prst="rect">
            <a:avLst/>
          </a:prstGeom>
        </p:spPr>
        <p:txBody>
          <a:bodyPr anchor="t" rtlCol="false" tIns="0" lIns="0" bIns="0" rIns="0">
            <a:spAutoFit/>
          </a:bodyPr>
          <a:lstStyle/>
          <a:p>
            <a:pPr algn="ctr">
              <a:lnSpc>
                <a:spcPts val="6971"/>
              </a:lnSpc>
            </a:pPr>
            <a:r>
              <a:rPr lang="en-US" sz="8013" spc="-288">
                <a:solidFill>
                  <a:srgbClr val="759B69"/>
                </a:solidFill>
                <a:latin typeface="Asap"/>
                <a:ea typeface="Asap"/>
                <a:cs typeface="Asap"/>
                <a:sym typeface="Asap"/>
              </a:rPr>
              <a:t>HỌC TẬP</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4"/>
            <a:stretch>
              <a:fillRect l="0" t="0" r="0" b="0"/>
            </a:stretch>
          </a:blipFill>
        </p:spPr>
      </p:sp>
      <p:sp>
        <p:nvSpPr>
          <p:cNvPr name="Freeform 5" id="5"/>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5"/>
            <a:stretch>
              <a:fillRect l="0" t="0" r="0" b="0"/>
            </a:stretch>
          </a:blipFill>
        </p:spPr>
      </p:sp>
      <p:sp>
        <p:nvSpPr>
          <p:cNvPr name="Freeform 6" id="6"/>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6"/>
            <a:stretch>
              <a:fillRect l="0" t="0" r="0" b="0"/>
            </a:stretch>
          </a:blipFill>
        </p:spPr>
      </p:sp>
      <p:sp>
        <p:nvSpPr>
          <p:cNvPr name="Freeform 7" id="7"/>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6"/>
            <a:stretch>
              <a:fillRect l="0" t="0" r="0" b="0"/>
            </a:stretch>
          </a:blipFill>
        </p:spPr>
      </p:sp>
      <p:sp>
        <p:nvSpPr>
          <p:cNvPr name="Freeform 8" id="8"/>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4"/>
            <a:stretch>
              <a:fillRect l="0" t="0" r="0" b="0"/>
            </a:stretch>
          </a:blipFill>
        </p:spPr>
      </p:sp>
      <p:sp>
        <p:nvSpPr>
          <p:cNvPr name="Freeform 9" id="9"/>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6"/>
            <a:stretch>
              <a:fillRect l="0" t="0" r="0" b="0"/>
            </a:stretch>
          </a:blipFill>
        </p:spPr>
      </p:sp>
      <p:sp>
        <p:nvSpPr>
          <p:cNvPr name="Freeform 10" id="10"/>
          <p:cNvSpPr/>
          <p:nvPr/>
        </p:nvSpPr>
        <p:spPr>
          <a:xfrm flipH="true" flipV="false" rot="0">
            <a:off x="570666" y="4051329"/>
            <a:ext cx="2247104" cy="1779893"/>
          </a:xfrm>
          <a:custGeom>
            <a:avLst/>
            <a:gdLst/>
            <a:ahLst/>
            <a:cxnLst/>
            <a:rect r="r" b="b" t="t" l="l"/>
            <a:pathLst>
              <a:path h="1779893" w="2247104">
                <a:moveTo>
                  <a:pt x="2247104" y="0"/>
                </a:moveTo>
                <a:lnTo>
                  <a:pt x="0" y="0"/>
                </a:lnTo>
                <a:lnTo>
                  <a:pt x="0" y="1779894"/>
                </a:lnTo>
                <a:lnTo>
                  <a:pt x="2247104" y="1779894"/>
                </a:lnTo>
                <a:lnTo>
                  <a:pt x="2247104" y="0"/>
                </a:lnTo>
                <a:close/>
              </a:path>
            </a:pathLst>
          </a:custGeom>
          <a:blipFill>
            <a:blip r:embed="rId7"/>
            <a:stretch>
              <a:fillRect l="0" t="0" r="0" b="0"/>
            </a:stretch>
          </a:blipFill>
        </p:spPr>
      </p:sp>
      <p:sp>
        <p:nvSpPr>
          <p:cNvPr name="Freeform 11" id="11"/>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6"/>
            <a:stretch>
              <a:fillRect l="0" t="0" r="0" b="0"/>
            </a:stretch>
          </a:blipFill>
        </p:spPr>
      </p:sp>
      <p:sp>
        <p:nvSpPr>
          <p:cNvPr name="Freeform 12" id="12"/>
          <p:cNvSpPr/>
          <p:nvPr/>
        </p:nvSpPr>
        <p:spPr>
          <a:xfrm flipH="false" flipV="false" rot="0">
            <a:off x="15670836" y="4903544"/>
            <a:ext cx="2127846" cy="1753700"/>
          </a:xfrm>
          <a:custGeom>
            <a:avLst/>
            <a:gdLst/>
            <a:ahLst/>
            <a:cxnLst/>
            <a:rect r="r" b="b" t="t" l="l"/>
            <a:pathLst>
              <a:path h="1753700" w="2127846">
                <a:moveTo>
                  <a:pt x="0" y="0"/>
                </a:moveTo>
                <a:lnTo>
                  <a:pt x="2127846" y="0"/>
                </a:lnTo>
                <a:lnTo>
                  <a:pt x="2127846" y="1753699"/>
                </a:lnTo>
                <a:lnTo>
                  <a:pt x="0" y="1753699"/>
                </a:lnTo>
                <a:lnTo>
                  <a:pt x="0" y="0"/>
                </a:lnTo>
                <a:close/>
              </a:path>
            </a:pathLst>
          </a:custGeom>
          <a:blipFill>
            <a:blip r:embed="rId8"/>
            <a:stretch>
              <a:fillRect l="0" t="0" r="0" b="0"/>
            </a:stretch>
          </a:blipFill>
        </p:spPr>
      </p:sp>
      <p:sp>
        <p:nvSpPr>
          <p:cNvPr name="Freeform 13" id="13"/>
          <p:cNvSpPr/>
          <p:nvPr/>
        </p:nvSpPr>
        <p:spPr>
          <a:xfrm flipH="false" flipV="false" rot="0">
            <a:off x="4584697" y="2043665"/>
            <a:ext cx="8585003" cy="5719758"/>
          </a:xfrm>
          <a:custGeom>
            <a:avLst/>
            <a:gdLst/>
            <a:ahLst/>
            <a:cxnLst/>
            <a:rect r="r" b="b" t="t" l="l"/>
            <a:pathLst>
              <a:path h="5719758" w="8585003">
                <a:moveTo>
                  <a:pt x="0" y="0"/>
                </a:moveTo>
                <a:lnTo>
                  <a:pt x="8585003" y="0"/>
                </a:lnTo>
                <a:lnTo>
                  <a:pt x="8585003" y="5719758"/>
                </a:lnTo>
                <a:lnTo>
                  <a:pt x="0" y="5719758"/>
                </a:lnTo>
                <a:lnTo>
                  <a:pt x="0" y="0"/>
                </a:lnTo>
                <a:close/>
              </a:path>
            </a:pathLst>
          </a:custGeom>
          <a:blipFill>
            <a:blip r:embed="rId9"/>
            <a:stretch>
              <a:fillRect l="0" t="0" r="0" b="0"/>
            </a:stretch>
          </a:blipFill>
        </p:spPr>
      </p:sp>
      <p:sp>
        <p:nvSpPr>
          <p:cNvPr name="TextBox 14" id="14"/>
          <p:cNvSpPr txBox="true"/>
          <p:nvPr/>
        </p:nvSpPr>
        <p:spPr>
          <a:xfrm rot="0">
            <a:off x="5481253" y="754864"/>
            <a:ext cx="7325495" cy="974019"/>
          </a:xfrm>
          <a:prstGeom prst="rect">
            <a:avLst/>
          </a:prstGeom>
        </p:spPr>
        <p:txBody>
          <a:bodyPr anchor="t" rtlCol="false" tIns="0" lIns="0" bIns="0" rIns="0">
            <a:spAutoFit/>
          </a:bodyPr>
          <a:lstStyle/>
          <a:p>
            <a:pPr algn="ctr">
              <a:lnSpc>
                <a:spcPts val="6971"/>
              </a:lnSpc>
            </a:pPr>
            <a:r>
              <a:rPr lang="en-US" sz="8013" spc="-288">
                <a:solidFill>
                  <a:srgbClr val="759B69"/>
                </a:solidFill>
                <a:latin typeface="Asap"/>
                <a:ea typeface="Asap"/>
                <a:cs typeface="Asap"/>
                <a:sym typeface="Asap"/>
              </a:rPr>
              <a:t>VUI CHƠI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5F6E5"/>
        </a:solidFill>
      </p:bgPr>
    </p:bg>
    <p:spTree>
      <p:nvGrpSpPr>
        <p:cNvPr id="1" name=""/>
        <p:cNvGrpSpPr/>
        <p:nvPr/>
      </p:nvGrpSpPr>
      <p:grpSpPr>
        <a:xfrm>
          <a:off x="0" y="0"/>
          <a:ext cx="0" cy="0"/>
          <a:chOff x="0" y="0"/>
          <a:chExt cx="0" cy="0"/>
        </a:xfrm>
      </p:grpSpPr>
      <p:sp>
        <p:nvSpPr>
          <p:cNvPr name="Freeform 2" id="2"/>
          <p:cNvSpPr/>
          <p:nvPr/>
        </p:nvSpPr>
        <p:spPr>
          <a:xfrm flipH="false" flipV="false" rot="0">
            <a:off x="1319565" y="2111159"/>
            <a:ext cx="15648871" cy="6942408"/>
          </a:xfrm>
          <a:custGeom>
            <a:avLst/>
            <a:gdLst/>
            <a:ahLst/>
            <a:cxnLst/>
            <a:rect r="r" b="b" t="t" l="l"/>
            <a:pathLst>
              <a:path h="6942408" w="15648871">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37636">
            <a:off x="-2929826" y="5532"/>
            <a:ext cx="9559818" cy="3458916"/>
          </a:xfrm>
          <a:custGeom>
            <a:avLst/>
            <a:gdLst/>
            <a:ahLst/>
            <a:cxnLst/>
            <a:rect r="r" b="b" t="t" l="l"/>
            <a:pathLst>
              <a:path h="3458916" w="9559818">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40000">
            <a:off x="11660211" y="5532"/>
            <a:ext cx="9559818" cy="3458916"/>
          </a:xfrm>
          <a:custGeom>
            <a:avLst/>
            <a:gdLst/>
            <a:ahLst/>
            <a:cxnLst/>
            <a:rect r="r" b="b" t="t" l="l"/>
            <a:pathLst>
              <a:path h="3458916" w="9559818">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6798" y="581646"/>
            <a:ext cx="3214898" cy="1153345"/>
          </a:xfrm>
          <a:custGeom>
            <a:avLst/>
            <a:gdLst/>
            <a:ahLst/>
            <a:cxnLst/>
            <a:rect r="r" b="b" t="t" l="l"/>
            <a:pathLst>
              <a:path h="1153345" w="3214898">
                <a:moveTo>
                  <a:pt x="0" y="0"/>
                </a:moveTo>
                <a:lnTo>
                  <a:pt x="3214898" y="0"/>
                </a:lnTo>
                <a:lnTo>
                  <a:pt x="3214898" y="1153344"/>
                </a:lnTo>
                <a:lnTo>
                  <a:pt x="0" y="1153344"/>
                </a:lnTo>
                <a:lnTo>
                  <a:pt x="0" y="0"/>
                </a:lnTo>
                <a:close/>
              </a:path>
            </a:pathLst>
          </a:custGeom>
          <a:blipFill>
            <a:blip r:embed="rId6"/>
            <a:stretch>
              <a:fillRect l="0" t="0" r="0" b="0"/>
            </a:stretch>
          </a:blipFill>
        </p:spPr>
      </p:sp>
      <p:sp>
        <p:nvSpPr>
          <p:cNvPr name="Freeform 6" id="6"/>
          <p:cNvSpPr/>
          <p:nvPr/>
        </p:nvSpPr>
        <p:spPr>
          <a:xfrm flipH="false" flipV="false" rot="0">
            <a:off x="1619882" y="7859579"/>
            <a:ext cx="15048237" cy="8163668"/>
          </a:xfrm>
          <a:custGeom>
            <a:avLst/>
            <a:gdLst/>
            <a:ahLst/>
            <a:cxnLst/>
            <a:rect r="r" b="b" t="t" l="l"/>
            <a:pathLst>
              <a:path h="8163668" w="15048237">
                <a:moveTo>
                  <a:pt x="0" y="0"/>
                </a:moveTo>
                <a:lnTo>
                  <a:pt x="15048236" y="0"/>
                </a:lnTo>
                <a:lnTo>
                  <a:pt x="15048236" y="8163668"/>
                </a:lnTo>
                <a:lnTo>
                  <a:pt x="0" y="8163668"/>
                </a:lnTo>
                <a:lnTo>
                  <a:pt x="0" y="0"/>
                </a:lnTo>
                <a:close/>
              </a:path>
            </a:pathLst>
          </a:custGeom>
          <a:blipFill>
            <a:blip r:embed="rId7"/>
            <a:stretch>
              <a:fillRect l="0" t="0" r="0" b="0"/>
            </a:stretch>
          </a:blipFill>
        </p:spPr>
      </p:sp>
      <p:sp>
        <p:nvSpPr>
          <p:cNvPr name="Freeform 7" id="7"/>
          <p:cNvSpPr/>
          <p:nvPr/>
        </p:nvSpPr>
        <p:spPr>
          <a:xfrm flipH="true" flipV="false" rot="0">
            <a:off x="11346790" y="7859579"/>
            <a:ext cx="6069539" cy="4285063"/>
          </a:xfrm>
          <a:custGeom>
            <a:avLst/>
            <a:gdLst/>
            <a:ahLst/>
            <a:cxnLst/>
            <a:rect r="r" b="b" t="t" l="l"/>
            <a:pathLst>
              <a:path h="4285063" w="6069539">
                <a:moveTo>
                  <a:pt x="6069539" y="0"/>
                </a:moveTo>
                <a:lnTo>
                  <a:pt x="0" y="0"/>
                </a:lnTo>
                <a:lnTo>
                  <a:pt x="0" y="4285063"/>
                </a:lnTo>
                <a:lnTo>
                  <a:pt x="6069539" y="4285063"/>
                </a:lnTo>
                <a:lnTo>
                  <a:pt x="6069539" y="0"/>
                </a:lnTo>
                <a:close/>
              </a:path>
            </a:pathLst>
          </a:custGeom>
          <a:blipFill>
            <a:blip r:embed="rId8"/>
            <a:stretch>
              <a:fillRect l="0" t="0" r="0" b="0"/>
            </a:stretch>
          </a:blipFill>
        </p:spPr>
      </p:sp>
      <p:sp>
        <p:nvSpPr>
          <p:cNvPr name="Freeform 8" id="8"/>
          <p:cNvSpPr/>
          <p:nvPr/>
        </p:nvSpPr>
        <p:spPr>
          <a:xfrm flipH="false" flipV="false" rot="0">
            <a:off x="871671" y="7859579"/>
            <a:ext cx="6069539" cy="4285063"/>
          </a:xfrm>
          <a:custGeom>
            <a:avLst/>
            <a:gdLst/>
            <a:ahLst/>
            <a:cxnLst/>
            <a:rect r="r" b="b" t="t" l="l"/>
            <a:pathLst>
              <a:path h="4285063" w="6069539">
                <a:moveTo>
                  <a:pt x="0" y="0"/>
                </a:moveTo>
                <a:lnTo>
                  <a:pt x="6069539" y="0"/>
                </a:lnTo>
                <a:lnTo>
                  <a:pt x="6069539" y="4285063"/>
                </a:lnTo>
                <a:lnTo>
                  <a:pt x="0" y="4285063"/>
                </a:lnTo>
                <a:lnTo>
                  <a:pt x="0" y="0"/>
                </a:lnTo>
                <a:close/>
              </a:path>
            </a:pathLst>
          </a:custGeom>
          <a:blipFill>
            <a:blip r:embed="rId8"/>
            <a:stretch>
              <a:fillRect l="0" t="0" r="0" b="0"/>
            </a:stretch>
          </a:blipFill>
        </p:spPr>
      </p:sp>
      <p:sp>
        <p:nvSpPr>
          <p:cNvPr name="Freeform 9" id="9"/>
          <p:cNvSpPr/>
          <p:nvPr/>
        </p:nvSpPr>
        <p:spPr>
          <a:xfrm flipH="true" flipV="false" rot="0">
            <a:off x="14104529" y="414303"/>
            <a:ext cx="3425211" cy="1228794"/>
          </a:xfrm>
          <a:custGeom>
            <a:avLst/>
            <a:gdLst/>
            <a:ahLst/>
            <a:cxnLst/>
            <a:rect r="r" b="b" t="t" l="l"/>
            <a:pathLst>
              <a:path h="1228794" w="3425211">
                <a:moveTo>
                  <a:pt x="3425211" y="0"/>
                </a:moveTo>
                <a:lnTo>
                  <a:pt x="0" y="0"/>
                </a:lnTo>
                <a:lnTo>
                  <a:pt x="0" y="1228794"/>
                </a:lnTo>
                <a:lnTo>
                  <a:pt x="3425211" y="1228794"/>
                </a:lnTo>
                <a:lnTo>
                  <a:pt x="3425211" y="0"/>
                </a:lnTo>
                <a:close/>
              </a:path>
            </a:pathLst>
          </a:custGeom>
          <a:blipFill>
            <a:blip r:embed="rId6"/>
            <a:stretch>
              <a:fillRect l="0" t="0" r="0" b="0"/>
            </a:stretch>
          </a:blipFill>
        </p:spPr>
      </p:sp>
      <p:sp>
        <p:nvSpPr>
          <p:cNvPr name="Freeform 10" id="10"/>
          <p:cNvSpPr/>
          <p:nvPr/>
        </p:nvSpPr>
        <p:spPr>
          <a:xfrm flipH="false" flipV="false" rot="0">
            <a:off x="-2006069" y="6562458"/>
            <a:ext cx="6069539" cy="4285063"/>
          </a:xfrm>
          <a:custGeom>
            <a:avLst/>
            <a:gdLst/>
            <a:ahLst/>
            <a:cxnLst/>
            <a:rect r="r" b="b" t="t" l="l"/>
            <a:pathLst>
              <a:path h="4285063" w="6069539">
                <a:moveTo>
                  <a:pt x="0" y="0"/>
                </a:moveTo>
                <a:lnTo>
                  <a:pt x="6069538" y="0"/>
                </a:lnTo>
                <a:lnTo>
                  <a:pt x="6069538" y="4285063"/>
                </a:lnTo>
                <a:lnTo>
                  <a:pt x="0" y="4285063"/>
                </a:lnTo>
                <a:lnTo>
                  <a:pt x="0" y="0"/>
                </a:lnTo>
                <a:close/>
              </a:path>
            </a:pathLst>
          </a:custGeom>
          <a:blipFill>
            <a:blip r:embed="rId8"/>
            <a:stretch>
              <a:fillRect l="0" t="0" r="0" b="0"/>
            </a:stretch>
          </a:blipFill>
        </p:spPr>
      </p:sp>
      <p:sp>
        <p:nvSpPr>
          <p:cNvPr name="Freeform 11" id="11"/>
          <p:cNvSpPr/>
          <p:nvPr/>
        </p:nvSpPr>
        <p:spPr>
          <a:xfrm flipH="false" flipV="false" rot="0">
            <a:off x="16130358" y="3762069"/>
            <a:ext cx="1676155" cy="1381431"/>
          </a:xfrm>
          <a:custGeom>
            <a:avLst/>
            <a:gdLst/>
            <a:ahLst/>
            <a:cxnLst/>
            <a:rect r="r" b="b" t="t" l="l"/>
            <a:pathLst>
              <a:path h="1381431" w="1676155">
                <a:moveTo>
                  <a:pt x="0" y="0"/>
                </a:moveTo>
                <a:lnTo>
                  <a:pt x="1676155" y="0"/>
                </a:lnTo>
                <a:lnTo>
                  <a:pt x="1676155" y="1381431"/>
                </a:lnTo>
                <a:lnTo>
                  <a:pt x="0" y="1381431"/>
                </a:lnTo>
                <a:lnTo>
                  <a:pt x="0" y="0"/>
                </a:lnTo>
                <a:close/>
              </a:path>
            </a:pathLst>
          </a:custGeom>
          <a:blipFill>
            <a:blip r:embed="rId9"/>
            <a:stretch>
              <a:fillRect l="0" t="0" r="0" b="0"/>
            </a:stretch>
          </a:blipFill>
        </p:spPr>
      </p:sp>
      <p:sp>
        <p:nvSpPr>
          <p:cNvPr name="Freeform 12" id="12"/>
          <p:cNvSpPr/>
          <p:nvPr/>
        </p:nvSpPr>
        <p:spPr>
          <a:xfrm flipH="true" flipV="false" rot="0">
            <a:off x="480127" y="3862424"/>
            <a:ext cx="1851168" cy="1466280"/>
          </a:xfrm>
          <a:custGeom>
            <a:avLst/>
            <a:gdLst/>
            <a:ahLst/>
            <a:cxnLst/>
            <a:rect r="r" b="b" t="t" l="l"/>
            <a:pathLst>
              <a:path h="1466280" w="1851168">
                <a:moveTo>
                  <a:pt x="1851169" y="0"/>
                </a:moveTo>
                <a:lnTo>
                  <a:pt x="0" y="0"/>
                </a:lnTo>
                <a:lnTo>
                  <a:pt x="0" y="1466279"/>
                </a:lnTo>
                <a:lnTo>
                  <a:pt x="1851169" y="1466279"/>
                </a:lnTo>
                <a:lnTo>
                  <a:pt x="1851169" y="0"/>
                </a:lnTo>
                <a:close/>
              </a:path>
            </a:pathLst>
          </a:custGeom>
          <a:blipFill>
            <a:blip r:embed="rId10"/>
            <a:stretch>
              <a:fillRect l="0" t="0" r="0" b="0"/>
            </a:stretch>
          </a:blipFill>
        </p:spPr>
      </p:sp>
      <p:sp>
        <p:nvSpPr>
          <p:cNvPr name="TextBox 13" id="13"/>
          <p:cNvSpPr txBox="true"/>
          <p:nvPr/>
        </p:nvSpPr>
        <p:spPr>
          <a:xfrm rot="0">
            <a:off x="3279137" y="517529"/>
            <a:ext cx="12170243" cy="964494"/>
          </a:xfrm>
          <a:prstGeom prst="rect">
            <a:avLst/>
          </a:prstGeom>
        </p:spPr>
        <p:txBody>
          <a:bodyPr anchor="t" rtlCol="false" tIns="0" lIns="0" bIns="0" rIns="0">
            <a:spAutoFit/>
          </a:bodyPr>
          <a:lstStyle/>
          <a:p>
            <a:pPr algn="ctr">
              <a:lnSpc>
                <a:spcPts val="6971"/>
              </a:lnSpc>
            </a:pPr>
            <a:r>
              <a:rPr lang="en-US" sz="8013" spc="-288">
                <a:solidFill>
                  <a:srgbClr val="759B69"/>
                </a:solidFill>
                <a:latin typeface="Sansita"/>
                <a:ea typeface="Sansita"/>
                <a:cs typeface="Sansita"/>
                <a:sym typeface="Sansita"/>
              </a:rPr>
              <a:t>TRÒ CHƠI: “ VỀ ĐÚNG NHÀ”</a:t>
            </a:r>
          </a:p>
        </p:txBody>
      </p:sp>
      <p:sp>
        <p:nvSpPr>
          <p:cNvPr name="Freeform 14" id="14"/>
          <p:cNvSpPr/>
          <p:nvPr/>
        </p:nvSpPr>
        <p:spPr>
          <a:xfrm flipH="true" flipV="false" rot="0">
            <a:off x="14272156" y="6562458"/>
            <a:ext cx="6069539" cy="4285063"/>
          </a:xfrm>
          <a:custGeom>
            <a:avLst/>
            <a:gdLst/>
            <a:ahLst/>
            <a:cxnLst/>
            <a:rect r="r" b="b" t="t" l="l"/>
            <a:pathLst>
              <a:path h="4285063" w="6069539">
                <a:moveTo>
                  <a:pt x="6069538" y="0"/>
                </a:moveTo>
                <a:lnTo>
                  <a:pt x="0" y="0"/>
                </a:lnTo>
                <a:lnTo>
                  <a:pt x="0" y="4285063"/>
                </a:lnTo>
                <a:lnTo>
                  <a:pt x="6069538" y="4285063"/>
                </a:lnTo>
                <a:lnTo>
                  <a:pt x="6069538" y="0"/>
                </a:lnTo>
                <a:close/>
              </a:path>
            </a:pathLst>
          </a:custGeom>
          <a:blipFill>
            <a:blip r:embed="rId8"/>
            <a:stretch>
              <a:fillRect l="0" t="0" r="0" b="0"/>
            </a:stretch>
          </a:blipFill>
        </p:spPr>
      </p:sp>
      <p:sp>
        <p:nvSpPr>
          <p:cNvPr name="TextBox 15" id="15"/>
          <p:cNvSpPr txBox="true"/>
          <p:nvPr/>
        </p:nvSpPr>
        <p:spPr>
          <a:xfrm rot="0">
            <a:off x="2925447" y="2716205"/>
            <a:ext cx="12610760" cy="5143374"/>
          </a:xfrm>
          <a:prstGeom prst="rect">
            <a:avLst/>
          </a:prstGeom>
        </p:spPr>
        <p:txBody>
          <a:bodyPr anchor="t" rtlCol="false" tIns="0" lIns="0" bIns="0" rIns="0">
            <a:spAutoFit/>
          </a:bodyPr>
          <a:lstStyle/>
          <a:p>
            <a:pPr algn="l">
              <a:lnSpc>
                <a:spcPts val="5145"/>
              </a:lnSpc>
            </a:pPr>
            <a:r>
              <a:rPr lang="en-US" sz="3099" spc="114" b="true">
                <a:solidFill>
                  <a:srgbClr val="000000"/>
                </a:solidFill>
                <a:latin typeface="Mali Bold"/>
                <a:ea typeface="Mali Bold"/>
                <a:cs typeface="Mali Bold"/>
                <a:sym typeface="Mali Bold"/>
              </a:rPr>
              <a:t>      - Cách</a:t>
            </a:r>
            <a:r>
              <a:rPr lang="en-US" sz="3099" spc="114" b="true">
                <a:solidFill>
                  <a:srgbClr val="000000"/>
                </a:solidFill>
                <a:latin typeface="Mali Bold"/>
                <a:ea typeface="Mali Bold"/>
                <a:cs typeface="Mali Bold"/>
                <a:sym typeface="Mali Bold"/>
              </a:rPr>
              <a:t> chơi:</a:t>
            </a:r>
            <a:r>
              <a:rPr lang="en-US" sz="3099" spc="114">
                <a:solidFill>
                  <a:srgbClr val="000000"/>
                </a:solidFill>
                <a:latin typeface="Mali"/>
                <a:ea typeface="Mali"/>
                <a:cs typeface="Mali"/>
                <a:sym typeface="Mali"/>
              </a:rPr>
              <a:t> Cô có 2 ngôi nhà: Một ngôi nhà chứa các loại rau, củ quả. Một ngôi nhà chứa thịt, cá, trứng, sữa. Cho trẻ đi thành vòng tròn. Khi cô yêu cầu trẻ về ngôi nhà nào thì trẻ phải về ngôi nhà đó.</a:t>
            </a:r>
          </a:p>
          <a:p>
            <a:pPr algn="l">
              <a:lnSpc>
                <a:spcPts val="5145"/>
              </a:lnSpc>
            </a:pPr>
            <a:r>
              <a:rPr lang="en-US" sz="3099" spc="114">
                <a:solidFill>
                  <a:srgbClr val="000000"/>
                </a:solidFill>
                <a:latin typeface="Mali"/>
                <a:ea typeface="Mali"/>
                <a:cs typeface="Mali"/>
                <a:sym typeface="Mali"/>
              </a:rPr>
              <a:t>       </a:t>
            </a:r>
            <a:r>
              <a:rPr lang="en-US" sz="3099" spc="114" b="true">
                <a:solidFill>
                  <a:srgbClr val="000000"/>
                </a:solidFill>
                <a:latin typeface="Mali Bold"/>
                <a:ea typeface="Mali Bold"/>
                <a:cs typeface="Mali Bold"/>
                <a:sym typeface="Mali Bold"/>
              </a:rPr>
              <a:t>- Luật chơi: </a:t>
            </a:r>
            <a:r>
              <a:rPr lang="en-US" sz="3099" spc="114">
                <a:solidFill>
                  <a:srgbClr val="000000"/>
                </a:solidFill>
                <a:latin typeface="Mali"/>
                <a:ea typeface="Mali"/>
                <a:cs typeface="Mali"/>
                <a:sym typeface="Mali"/>
              </a:rPr>
              <a:t>Bạn nào đoán sai sẽ nhảy lò cò.</a:t>
            </a:r>
          </a:p>
          <a:p>
            <a:pPr algn="l">
              <a:lnSpc>
                <a:spcPts val="5145"/>
              </a:lnSpc>
            </a:pPr>
            <a:r>
              <a:rPr lang="en-US" sz="3099" spc="114">
                <a:solidFill>
                  <a:srgbClr val="000000"/>
                </a:solidFill>
                <a:latin typeface="Mali"/>
                <a:ea typeface="Mali"/>
                <a:cs typeface="Mali"/>
                <a:sym typeface="Mali"/>
              </a:rPr>
              <a:t>- Cô tổ chức cho trẻ chơi.</a:t>
            </a:r>
          </a:p>
          <a:p>
            <a:pPr algn="l">
              <a:lnSpc>
                <a:spcPts val="5145"/>
              </a:lnSpc>
            </a:pPr>
            <a:r>
              <a:rPr lang="en-US" sz="3099" spc="114">
                <a:solidFill>
                  <a:srgbClr val="000000"/>
                </a:solidFill>
                <a:latin typeface="Mali"/>
                <a:ea typeface="Mali"/>
                <a:cs typeface="Mali"/>
                <a:sym typeface="Mali"/>
              </a:rPr>
              <a:t>- Cô bao quát và nhận xét khi trẻ chơi xong.</a:t>
            </a:r>
          </a:p>
          <a:p>
            <a:pPr algn="l">
              <a:lnSpc>
                <a:spcPts val="5145"/>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DAGlCSqEu_Q</dc:identifier>
  <dcterms:modified xsi:type="dcterms:W3CDTF">2011-08-01T06:04:30Z</dcterms:modified>
  <cp:revision>1</cp:revision>
  <dc:title>UBND THỊ XÃ BUÔN HỒ TRƯỜNG MẪU GIÁO HOA SỮA</dc:title>
</cp:coreProperties>
</file>