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300" r:id="rId21"/>
    <p:sldId id="299" r:id="rId22"/>
    <p:sldId id="301" r:id="rId23"/>
    <p:sldId id="302" r:id="rId24"/>
    <p:sldId id="303" r:id="rId25"/>
    <p:sldId id="289" r:id="rId26"/>
    <p:sldId id="290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304" r:id="rId35"/>
    <p:sldId id="306" r:id="rId36"/>
    <p:sldId id="28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4660"/>
  </p:normalViewPr>
  <p:slideViewPr>
    <p:cSldViewPr>
      <p:cViewPr varScale="1">
        <p:scale>
          <a:sx n="81" d="100"/>
          <a:sy n="81" d="100"/>
        </p:scale>
        <p:origin x="153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86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34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84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75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86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78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1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54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2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98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0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4575A-2B52-48AD-BAEF-38F5DD7C029A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hac\doi%20mat%20xinh%20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20.jpeg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8.png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6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7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8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97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9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81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10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8" name="Picture 11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9" name="Picture 12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0" name="Picture 13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1" name="Picture 14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1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2" name="Picture 15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3" name="Picture 16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19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4" name="Picture 17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5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5" name="Picture 18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Picture3"/>
          <p:cNvPicPr>
            <a:picLocks noChangeAspect="1" noChangeArrowheads="1"/>
          </p:cNvPicPr>
          <p:nvPr/>
        </p:nvPicPr>
        <p:blipFill>
          <a:blip r:embed="rId4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WordArt 6"/>
          <p:cNvSpPr>
            <a:spLocks noChangeArrowheads="1" noChangeShapeType="1" noTextEdit="1"/>
          </p:cNvSpPr>
          <p:nvPr/>
        </p:nvSpPr>
        <p:spPr bwMode="auto">
          <a:xfrm>
            <a:off x="1447800" y="1524000"/>
            <a:ext cx="6267450" cy="12192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vi-VN" sz="48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Chào mừng các cô giáo đến thăm lớp dự giờ</a:t>
            </a:r>
            <a:endParaRPr lang="en-US" sz="4800" b="1" kern="1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12658" name="Rectangle 2"/>
          <p:cNvSpPr txBox="1">
            <a:spLocks noChangeArrowheads="1"/>
          </p:cNvSpPr>
          <p:nvPr/>
        </p:nvSpPr>
        <p:spPr bwMode="auto">
          <a:xfrm>
            <a:off x="228600" y="250825"/>
            <a:ext cx="8686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UBND TX BUÔN HỒ</a:t>
            </a:r>
          </a:p>
          <a:p>
            <a:pPr algn="ctr" eaLnBrk="1" hangingPunct="1"/>
            <a:r>
              <a:rPr lang="vi-VN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 MG HOA SỮA</a:t>
            </a:r>
            <a:endParaRPr lang="en-US" sz="2800" b="1" i="1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59" name="WordArt 4"/>
          <p:cNvSpPr>
            <a:spLocks noChangeArrowheads="1" noChangeShapeType="1" noTextEdit="1"/>
          </p:cNvSpPr>
          <p:nvPr/>
        </p:nvSpPr>
        <p:spPr bwMode="auto">
          <a:xfrm>
            <a:off x="1295400" y="3810000"/>
            <a:ext cx="6781800" cy="7096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78042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Hoạt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động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có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chủ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đích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Khám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phá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khoa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học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2661" name="Rectangle 3"/>
          <p:cNvSpPr txBox="1">
            <a:spLocks noChangeArrowheads="1"/>
          </p:cNvSpPr>
          <p:nvPr/>
        </p:nvSpPr>
        <p:spPr bwMode="auto">
          <a:xfrm>
            <a:off x="2574925" y="5657850"/>
            <a:ext cx="6400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36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vi-VN" sz="36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Trần Thị Thuyết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3600" b="1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i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lá 2</a:t>
            </a:r>
            <a:endParaRPr lang="en-US" sz="3600" b="1" i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62" name="WordArt 22"/>
          <p:cNvSpPr>
            <a:spLocks noChangeArrowheads="1" noChangeShapeType="1" noTextEdit="1"/>
          </p:cNvSpPr>
          <p:nvPr/>
        </p:nvSpPr>
        <p:spPr bwMode="auto">
          <a:xfrm>
            <a:off x="914400" y="3962400"/>
            <a:ext cx="7239000" cy="1524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Đề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tài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: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Tìm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hiểu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một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số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loài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hoa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: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Hoa</a:t>
            </a:r>
            <a:r>
              <a:rPr lang="en-US" sz="2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Ly.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hoa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Hồng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,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hoa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Cúc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,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hoa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Đồng</a:t>
            </a:r>
            <a:r>
              <a:rPr lang="en-US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tiền</a:t>
            </a:r>
            <a:endParaRPr lang="en-US" sz="2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112664" name="Rectangle 2"/>
          <p:cNvSpPr txBox="1">
            <a:spLocks noChangeArrowheads="1"/>
          </p:cNvSpPr>
          <p:nvPr/>
        </p:nvSpPr>
        <p:spPr bwMode="auto">
          <a:xfrm>
            <a:off x="457200" y="2286000"/>
            <a:ext cx="8686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CHỦ ĐIỂM: THỰC VẬT</a:t>
            </a:r>
            <a:endParaRPr lang="en-US" sz="2800" b="1" i="1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3" name="doi mat xinh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096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582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26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0436" fill="hold"/>
                                        <p:tgtEl>
                                          <p:spTgt spid="1126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3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673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36" y="838200"/>
            <a:ext cx="6553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2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4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3962400" cy="3028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4801"/>
            <a:ext cx="3810000" cy="3028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57600"/>
            <a:ext cx="39624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57601"/>
            <a:ext cx="38100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3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95400"/>
            <a:ext cx="6172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70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047750"/>
            <a:ext cx="635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0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09600"/>
            <a:ext cx="67056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0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62000"/>
            <a:ext cx="7086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5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85800"/>
            <a:ext cx="7010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9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9" y="228600"/>
            <a:ext cx="2992582" cy="251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64" y="3408218"/>
            <a:ext cx="4284516" cy="25423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73" y="263236"/>
            <a:ext cx="3068782" cy="2479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872" y="263236"/>
            <a:ext cx="2618508" cy="2479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" y="3408218"/>
            <a:ext cx="4135582" cy="254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6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51" y="457200"/>
            <a:ext cx="644125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8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2290373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ĐOẠN PHIM VỀ CÁC LOÀI HOA</a:t>
            </a:r>
          </a:p>
        </p:txBody>
      </p:sp>
    </p:spTree>
    <p:extLst>
      <p:ext uri="{BB962C8B-B14F-4D97-AF65-F5344CB8AC3E}">
        <p14:creationId xmlns:p14="http://schemas.microsoft.com/office/powerpoint/2010/main" val="4223314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914400"/>
            <a:ext cx="54864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5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762000"/>
            <a:ext cx="5486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3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18" y="824345"/>
            <a:ext cx="64008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6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3900055" cy="2781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76" y="457200"/>
            <a:ext cx="3868324" cy="2781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9000"/>
            <a:ext cx="3886200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76" y="3429000"/>
            <a:ext cx="3868324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3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pn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r="11667"/>
          <a:stretch>
            <a:fillRect/>
          </a:stretch>
        </p:blipFill>
        <p:spPr bwMode="auto">
          <a:xfrm>
            <a:off x="-381000" y="-292677"/>
            <a:ext cx="9786938" cy="7600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14478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114771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93352" y="431861"/>
            <a:ext cx="7241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0" y="1676399"/>
            <a:ext cx="4495800" cy="3800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676398"/>
            <a:ext cx="3773314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6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600" y="629453"/>
            <a:ext cx="685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5" y="2133600"/>
            <a:ext cx="3733800" cy="3520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57808"/>
            <a:ext cx="4038599" cy="38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0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91440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268343"/>
            <a:ext cx="6019800" cy="43704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38500" y="5672784"/>
            <a:ext cx="289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30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62" y="990600"/>
            <a:ext cx="6740237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2763" y="5562600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0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33400"/>
            <a:ext cx="6400800" cy="4343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81200" y="5652655"/>
            <a:ext cx="5105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Tuylip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30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85800"/>
            <a:ext cx="6858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8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80391"/>
            <a:ext cx="6248400" cy="44964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2600" y="5375701"/>
            <a:ext cx="548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90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60218"/>
            <a:ext cx="7010400" cy="4876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9300" y="5482679"/>
            <a:ext cx="5257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0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2000"/>
            <a:ext cx="6629400" cy="4648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1600" y="5461897"/>
            <a:ext cx="5943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71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38200"/>
            <a:ext cx="6858000" cy="4495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5406479"/>
            <a:ext cx="6019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66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pn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6667" b="2499"/>
          <a:stretch>
            <a:fillRect/>
          </a:stretch>
        </p:blipFill>
        <p:spPr bwMode="auto">
          <a:xfrm>
            <a:off x="228600" y="0"/>
            <a:ext cx="86868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0" y="754559"/>
            <a:ext cx="601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850095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png"/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r="11667"/>
          <a:stretch>
            <a:fillRect/>
          </a:stretch>
        </p:blipFill>
        <p:spPr bwMode="auto">
          <a:xfrm>
            <a:off x="-381000" y="-292677"/>
            <a:ext cx="9786938" cy="7600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uon Cay Cua Ba - Anh Th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9800" y="1099066"/>
            <a:ext cx="655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987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9.png"/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6667" b="2499"/>
          <a:stretch>
            <a:fillRect/>
          </a:stretch>
        </p:blipFill>
        <p:spPr bwMode="auto">
          <a:xfrm>
            <a:off x="228600" y="0"/>
            <a:ext cx="86868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m Yeu Cay Xanh - Hoang Ngan 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8382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2: “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482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28267"/>
            <a:ext cx="7086600" cy="476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7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685800"/>
            <a:ext cx="62103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2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90600"/>
            <a:ext cx="6934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8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8" y="346364"/>
            <a:ext cx="4440382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381000"/>
            <a:ext cx="4038600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81400"/>
            <a:ext cx="4495800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693" y="3602183"/>
            <a:ext cx="4038600" cy="297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9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25301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19200"/>
            <a:ext cx="6553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6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</TotalTime>
  <Words>142</Words>
  <Application>Microsoft Office PowerPoint</Application>
  <PresentationFormat>On-screen Show (4:3)</PresentationFormat>
  <Paragraphs>24</Paragraphs>
  <Slides>36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TrangHop</dc:creator>
  <cp:lastModifiedBy>Lien Huong Nguyen</cp:lastModifiedBy>
  <cp:revision>15</cp:revision>
  <dcterms:created xsi:type="dcterms:W3CDTF">2015-03-02T18:01:01Z</dcterms:created>
  <dcterms:modified xsi:type="dcterms:W3CDTF">2025-04-19T08:49:56Z</dcterms:modified>
</cp:coreProperties>
</file>