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81" r:id="rId3"/>
    <p:sldId id="286" r:id="rId4"/>
    <p:sldId id="279" r:id="rId5"/>
    <p:sldId id="287" r:id="rId6"/>
    <p:sldId id="297" r:id="rId7"/>
    <p:sldId id="298" r:id="rId8"/>
    <p:sldId id="292" r:id="rId9"/>
    <p:sldId id="257" r:id="rId10"/>
    <p:sldId id="274" r:id="rId11"/>
    <p:sldId id="290" r:id="rId12"/>
    <p:sldId id="291" r:id="rId13"/>
    <p:sldId id="299" r:id="rId14"/>
    <p:sldId id="300" r:id="rId15"/>
    <p:sldId id="301" r:id="rId16"/>
    <p:sldId id="302" r:id="rId17"/>
    <p:sldId id="304" r:id="rId18"/>
    <p:sldId id="303" r:id="rId19"/>
    <p:sldId id="272" r:id="rId20"/>
    <p:sldId id="259" r:id="rId21"/>
    <p:sldId id="261" r:id="rId22"/>
    <p:sldId id="262" r:id="rId23"/>
    <p:sldId id="263" r:id="rId24"/>
    <p:sldId id="294" r:id="rId25"/>
    <p:sldId id="267" r:id="rId26"/>
    <p:sldId id="268" r:id="rId27"/>
    <p:sldId id="269" r:id="rId28"/>
    <p:sldId id="270" r:id="rId29"/>
    <p:sldId id="271" r:id="rId30"/>
    <p:sldId id="28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FD"/>
    <a:srgbClr val="FBC235"/>
    <a:srgbClr val="9E90A0"/>
    <a:srgbClr val="56DA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7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3282-EA72-4CB4-9F7C-ABA1064F9850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67459-8449-441D-B2F3-D0C0853AC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401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3282-EA72-4CB4-9F7C-ABA1064F9850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67459-8449-441D-B2F3-D0C0853AC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529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3282-EA72-4CB4-9F7C-ABA1064F9850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67459-8449-441D-B2F3-D0C0853AC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461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3282-EA72-4CB4-9F7C-ABA1064F9850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67459-8449-441D-B2F3-D0C0853AC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00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3282-EA72-4CB4-9F7C-ABA1064F9850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67459-8449-441D-B2F3-D0C0853AC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030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3282-EA72-4CB4-9F7C-ABA1064F9850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67459-8449-441D-B2F3-D0C0853AC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300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3282-EA72-4CB4-9F7C-ABA1064F9850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67459-8449-441D-B2F3-D0C0853AC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209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3282-EA72-4CB4-9F7C-ABA1064F9850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67459-8449-441D-B2F3-D0C0853AC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900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3282-EA72-4CB4-9F7C-ABA1064F9850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67459-8449-441D-B2F3-D0C0853AC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77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3282-EA72-4CB4-9F7C-ABA1064F9850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67459-8449-441D-B2F3-D0C0853AC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476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3282-EA72-4CB4-9F7C-ABA1064F9850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67459-8449-441D-B2F3-D0C0853AC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246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03282-EA72-4CB4-9F7C-ABA1064F9850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67459-8449-441D-B2F3-D0C0853AC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363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22.xml"/><Relationship Id="rId5" Type="http://schemas.openxmlformats.org/officeDocument/2006/relationships/slide" Target="slide21.xml"/><Relationship Id="rId4" Type="http://schemas.openxmlformats.org/officeDocument/2006/relationships/image" Target="../media/image1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7.jpeg"/><Relationship Id="rId9" Type="http://schemas.openxmlformats.org/officeDocument/2006/relationships/slide" Target="slide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slide" Target="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28.xml"/><Relationship Id="rId5" Type="http://schemas.openxmlformats.org/officeDocument/2006/relationships/slide" Target="slide29.xml"/><Relationship Id="rId4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slide" Target="slide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</p:spPr>
      </p:pic>
      <p:sp>
        <p:nvSpPr>
          <p:cNvPr id="6" name="TextBox 5"/>
          <p:cNvSpPr txBox="1"/>
          <p:nvPr/>
        </p:nvSpPr>
        <p:spPr>
          <a:xfrm>
            <a:off x="1950847" y="365125"/>
            <a:ext cx="8290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PHÒNG GIÁO DỤC &amp; ĐÀO TẠO</a:t>
            </a:r>
            <a:r>
              <a:rPr lang="vi-VN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THỊ XÃ BUÔN HỒ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MG HOA SỮA.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70384" y="2813573"/>
            <a:ext cx="8341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PHÁT TRIỂN NHẬN THỨC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65056" y="3522876"/>
            <a:ext cx="83415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So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HTTN</a:t>
            </a:r>
          </a:p>
          <a:p>
            <a:pPr algn="ctr"/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27617" y="4388801"/>
            <a:ext cx="8001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nhánh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Lứa tuổi: 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3-4</a:t>
            </a:r>
            <a:r>
              <a:rPr lang="vi-VN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tuổi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10/04/2025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Giáo viên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Hoàng Hão.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070" y="1548853"/>
            <a:ext cx="1140192" cy="11401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29195" y="5948642"/>
            <a:ext cx="8001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2024-2025</a:t>
            </a:r>
            <a:endParaRPr lang="en-US" sz="20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20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145113-34AD-43A5-8C8E-162D0F78D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73088" y="984052"/>
            <a:ext cx="604582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6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88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F3BBF7-58EC-4548-A12B-A97901BA637D}"/>
              </a:ext>
            </a:extLst>
          </p:cNvPr>
          <p:cNvSpPr txBox="1"/>
          <p:nvPr/>
        </p:nvSpPr>
        <p:spPr>
          <a:xfrm>
            <a:off x="1472701" y="2490927"/>
            <a:ext cx="85874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3,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23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325218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381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77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882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6506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9647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4277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74524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98492" y="724631"/>
            <a:ext cx="545854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i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8800" b="1" i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8800" b="1" i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8800" b="1" i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86415" y="986241"/>
            <a:ext cx="29110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E1B729-8556-4E9C-8C68-4715D92006F7}"/>
              </a:ext>
            </a:extLst>
          </p:cNvPr>
          <p:cNvSpPr txBox="1"/>
          <p:nvPr/>
        </p:nvSpPr>
        <p:spPr>
          <a:xfrm>
            <a:off x="2875721" y="2967543"/>
            <a:ext cx="84946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ắc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ội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112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3599B9-C0AD-4553-A9F4-7E7B4D2CFF60}"/>
              </a:ext>
            </a:extLst>
          </p:cNvPr>
          <p:cNvSpPr txBox="1"/>
          <p:nvPr/>
        </p:nvSpPr>
        <p:spPr>
          <a:xfrm>
            <a:off x="573067" y="751344"/>
            <a:ext cx="10005392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I/ </a:t>
            </a:r>
            <a:r>
              <a:rPr lang="en-US" sz="1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1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i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t-BR" dirty="0"/>
              <a:t> Trẻ nhận biết sự giống và khác nhau về chiều cao của 3 đối tượng</a:t>
            </a:r>
            <a:endParaRPr lang="en-US" dirty="0"/>
          </a:p>
          <a:p>
            <a:r>
              <a:rPr lang="pt-BR" dirty="0"/>
              <a:t>-Trẻ nhận biết sự giống và khác nhau về chiều cao của 3 đối tượng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so </a:t>
            </a:r>
            <a:r>
              <a:rPr lang="en-US" dirty="0" err="1"/>
              <a:t>sánh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.</a:t>
            </a:r>
            <a:endParaRPr lang="en-US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8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1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1800" b="1" i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/>
              <a:t>Qua trò chơi tìm bạn giúp trẻ nhận biết về chiều cao</a:t>
            </a:r>
            <a:r>
              <a:rPr lang="en-US" dirty="0"/>
              <a:t>.</a:t>
            </a:r>
          </a:p>
          <a:p>
            <a:r>
              <a:rPr lang="pt-BR" dirty="0"/>
              <a:t>-Trẻ sử dụng các từ cao hơn, thấp hơn, thấp nhất để diễn đạt mối quan hệ và so sánh về chiều cao giữa ba đối tượng</a:t>
            </a:r>
            <a:r>
              <a:rPr lang="en-US" dirty="0"/>
              <a:t>.</a:t>
            </a:r>
            <a:endParaRPr lang="en-US" b="1" i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18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1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i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   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phối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đoàn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97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68615"/>
          </a:xfrm>
          <a:prstGeom prst="rect">
            <a:avLst/>
          </a:prstGeom>
        </p:spPr>
      </p:pic>
      <p:sp>
        <p:nvSpPr>
          <p:cNvPr id="5" name="Rectangle 4">
            <a:hlinkClick r:id="rId5" action="ppaction://hlinksldjump"/>
          </p:cNvPr>
          <p:cNvSpPr/>
          <p:nvPr/>
        </p:nvSpPr>
        <p:spPr>
          <a:xfrm rot="20394185">
            <a:off x="1352465" y="1614152"/>
            <a:ext cx="2024914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4519371" y="295367"/>
            <a:ext cx="2024914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7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hlinkClick r:id="rId6" action="ppaction://hlinksldjump"/>
          </p:cNvPr>
          <p:cNvSpPr/>
          <p:nvPr/>
        </p:nvSpPr>
        <p:spPr>
          <a:xfrm rot="1128393">
            <a:off x="7905097" y="2433960"/>
            <a:ext cx="1737976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39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  <p:pic>
        <p:nvPicPr>
          <p:cNvPr id="20" name="dong h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90667" y="5619750"/>
            <a:ext cx="2201333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1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8824"/>
          </a:xfrm>
          <a:prstGeom prst="rect">
            <a:avLst/>
          </a:prstGeom>
        </p:spPr>
      </p:pic>
      <p:pic>
        <p:nvPicPr>
          <p:cNvPr id="2050" name="Picture 2" descr="Hình ảnh có liên quan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417" y="1070267"/>
            <a:ext cx="9407165" cy="479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7168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2211" cy="6858000"/>
          </a:xfrm>
          <a:prstGeom prst="rect">
            <a:avLst/>
          </a:prstGeom>
        </p:spPr>
      </p:pic>
      <p:pic>
        <p:nvPicPr>
          <p:cNvPr id="1026" name="Picture 2" descr="Hình ảnh có liên qua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724" y="495299"/>
            <a:ext cx="5330825" cy="533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87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09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26" y="1645920"/>
            <a:ext cx="3391413" cy="35656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261" y="3530991"/>
            <a:ext cx="6044419" cy="31083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358" y="126608"/>
            <a:ext cx="4376703" cy="4614203"/>
          </a:xfrm>
          <a:prstGeom prst="rect">
            <a:avLst/>
          </a:prstGeom>
        </p:spPr>
      </p:pic>
      <p:sp>
        <p:nvSpPr>
          <p:cNvPr id="8" name="TextBox 7">
            <a:hlinkClick r:id="rId8" action="ppaction://hlinksldjump"/>
          </p:cNvPr>
          <p:cNvSpPr txBox="1"/>
          <p:nvPr/>
        </p:nvSpPr>
        <p:spPr>
          <a:xfrm>
            <a:off x="7573659" y="4549140"/>
            <a:ext cx="170219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" name="TextBox 9">
            <a:hlinkClick r:id="rId9" action="ppaction://hlinksldjump"/>
          </p:cNvPr>
          <p:cNvSpPr txBox="1"/>
          <p:nvPr/>
        </p:nvSpPr>
        <p:spPr>
          <a:xfrm>
            <a:off x="2324065" y="2677220"/>
            <a:ext cx="170219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TextBox 10">
            <a:hlinkClick r:id="rId9" action="ppaction://hlinksldjump"/>
          </p:cNvPr>
          <p:cNvSpPr txBox="1"/>
          <p:nvPr/>
        </p:nvSpPr>
        <p:spPr>
          <a:xfrm>
            <a:off x="7414225" y="1212772"/>
            <a:ext cx="170219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dong h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87767" y="5788819"/>
            <a:ext cx="1900766" cy="106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09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Oval 2"/>
          <p:cNvSpPr>
            <a:spLocks noChangeArrowheads="1"/>
          </p:cNvSpPr>
          <p:nvPr/>
        </p:nvSpPr>
        <p:spPr bwMode="auto">
          <a:xfrm>
            <a:off x="0" y="152400"/>
            <a:ext cx="12192000" cy="6324600"/>
          </a:xfrm>
          <a:prstGeom prst="ellipse">
            <a:avLst/>
          </a:prstGeom>
          <a:solidFill>
            <a:srgbClr val="00FFFF"/>
          </a:solidFill>
          <a:ln w="9525">
            <a:solidFill>
              <a:srgbClr val="FF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400"/>
          </a:p>
        </p:txBody>
      </p:sp>
      <p:pic>
        <p:nvPicPr>
          <p:cNvPr id="4099" name="Picture 10" descr="ga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8401" flipH="1">
            <a:off x="508000" y="381000"/>
            <a:ext cx="207856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1" descr="g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3276600"/>
            <a:ext cx="129116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1" name="WordArt 15"/>
          <p:cNvSpPr>
            <a:spLocks noChangeArrowheads="1" noChangeShapeType="1" noTextEdit="1"/>
          </p:cNvSpPr>
          <p:nvPr/>
        </p:nvSpPr>
        <p:spPr bwMode="auto">
          <a:xfrm>
            <a:off x="4368800" y="762000"/>
            <a:ext cx="1727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  <a:t>2</a:t>
            </a:r>
          </a:p>
        </p:txBody>
      </p:sp>
      <p:pic>
        <p:nvPicPr>
          <p:cNvPr id="4102" name="Picture 20" descr="g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419600"/>
            <a:ext cx="138853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62" name="WordArt 26"/>
          <p:cNvSpPr>
            <a:spLocks noChangeArrowheads="1" noChangeShapeType="1" noTextEdit="1"/>
          </p:cNvSpPr>
          <p:nvPr/>
        </p:nvSpPr>
        <p:spPr bwMode="auto">
          <a:xfrm>
            <a:off x="3657600" y="4038600"/>
            <a:ext cx="1524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3</a:t>
            </a:r>
          </a:p>
        </p:txBody>
      </p:sp>
      <p:pic>
        <p:nvPicPr>
          <p:cNvPr id="4104" name="Picture 28" descr="g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267200"/>
            <a:ext cx="129116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34" descr="gadi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1" y="228600"/>
            <a:ext cx="1333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35" descr="gadi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1" y="1066800"/>
            <a:ext cx="1333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36" descr="gadi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1" y="1524000"/>
            <a:ext cx="1333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39" descr="ga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8401" flipH="1">
            <a:off x="2413001" y="293688"/>
            <a:ext cx="200448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36" descr="gadi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300" y="457200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3" name="WordArt 15"/>
          <p:cNvSpPr>
            <a:spLocks noChangeArrowheads="1" noChangeShapeType="1" noTextEdit="1"/>
          </p:cNvSpPr>
          <p:nvPr/>
        </p:nvSpPr>
        <p:spPr bwMode="auto">
          <a:xfrm>
            <a:off x="10160000" y="2057400"/>
            <a:ext cx="13208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868337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9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1" grpId="0" animBg="1"/>
      <p:bldP spid="39962" grpId="0" animBg="1"/>
      <p:bldP spid="1230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8824"/>
          </a:xfrm>
          <a:prstGeom prst="rect">
            <a:avLst/>
          </a:prstGeom>
        </p:spPr>
      </p:pic>
      <p:pic>
        <p:nvPicPr>
          <p:cNvPr id="2050" name="Picture 2" descr="Hình ảnh có liên quan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417" y="1070267"/>
            <a:ext cx="9407165" cy="479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1087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2211" cy="6858000"/>
          </a:xfrm>
          <a:prstGeom prst="rect">
            <a:avLst/>
          </a:prstGeom>
        </p:spPr>
      </p:pic>
      <p:pic>
        <p:nvPicPr>
          <p:cNvPr id="1026" name="Picture 2" descr="Hình ảnh có liên qua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724" y="495299"/>
            <a:ext cx="5330825" cy="533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5097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44" y="999322"/>
            <a:ext cx="12192000" cy="5858678"/>
          </a:xfrm>
          <a:prstGeom prst="rect">
            <a:avLst/>
          </a:prstGeom>
        </p:spPr>
      </p:pic>
      <p:sp>
        <p:nvSpPr>
          <p:cNvPr id="6" name="Cloud 5">
            <a:hlinkClick r:id="rId5" action="ppaction://hlinksldjump"/>
          </p:cNvPr>
          <p:cNvSpPr/>
          <p:nvPr/>
        </p:nvSpPr>
        <p:spPr>
          <a:xfrm>
            <a:off x="7618727" y="4383370"/>
            <a:ext cx="1927274" cy="1716259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Cloud 6">
            <a:hlinkClick r:id="rId5" action="ppaction://hlinksldjump"/>
          </p:cNvPr>
          <p:cNvSpPr/>
          <p:nvPr/>
        </p:nvSpPr>
        <p:spPr>
          <a:xfrm>
            <a:off x="3761178" y="1605862"/>
            <a:ext cx="1927274" cy="1716259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Cloud 7">
            <a:hlinkClick r:id="rId5" action="ppaction://hlinksldjump"/>
          </p:cNvPr>
          <p:cNvSpPr/>
          <p:nvPr/>
        </p:nvSpPr>
        <p:spPr>
          <a:xfrm>
            <a:off x="6951327" y="1894677"/>
            <a:ext cx="1927274" cy="1716259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" name="Cloud 8">
            <a:hlinkClick r:id="rId5" action="ppaction://hlinksldjump"/>
          </p:cNvPr>
          <p:cNvSpPr/>
          <p:nvPr/>
        </p:nvSpPr>
        <p:spPr>
          <a:xfrm>
            <a:off x="943366" y="3928661"/>
            <a:ext cx="1927274" cy="1716259"/>
          </a:xfrm>
          <a:prstGeom prst="cloud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Cloud 11">
            <a:hlinkClick r:id="rId6" action="ppaction://hlinksldjump"/>
          </p:cNvPr>
          <p:cNvSpPr/>
          <p:nvPr/>
        </p:nvSpPr>
        <p:spPr>
          <a:xfrm>
            <a:off x="4296465" y="4441158"/>
            <a:ext cx="1927274" cy="1716259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" name="Cloud 12">
            <a:hlinkClick r:id="rId6" action="ppaction://hlinksldjump"/>
          </p:cNvPr>
          <p:cNvSpPr/>
          <p:nvPr/>
        </p:nvSpPr>
        <p:spPr>
          <a:xfrm>
            <a:off x="10264726" y="4220307"/>
            <a:ext cx="1927274" cy="1716259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Cloud 13">
            <a:hlinkClick r:id="rId6" action="ppaction://hlinksldjump"/>
          </p:cNvPr>
          <p:cNvSpPr/>
          <p:nvPr/>
        </p:nvSpPr>
        <p:spPr>
          <a:xfrm>
            <a:off x="661714" y="1605862"/>
            <a:ext cx="1927274" cy="1716259"/>
          </a:xfrm>
          <a:prstGeom prst="clou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" name="Cloud 14">
            <a:hlinkClick r:id="rId5" action="ppaction://hlinksldjump"/>
          </p:cNvPr>
          <p:cNvSpPr/>
          <p:nvPr/>
        </p:nvSpPr>
        <p:spPr>
          <a:xfrm>
            <a:off x="9883362" y="1582614"/>
            <a:ext cx="1927274" cy="1716259"/>
          </a:xfrm>
          <a:prstGeom prst="cloud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" name="dong h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89485" y="5936566"/>
            <a:ext cx="1638105" cy="92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99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8824"/>
          </a:xfrm>
          <a:prstGeom prst="rect">
            <a:avLst/>
          </a:prstGeom>
        </p:spPr>
      </p:pic>
      <p:pic>
        <p:nvPicPr>
          <p:cNvPr id="2050" name="Picture 2" descr="Hình ảnh có liên quan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688" y="1070267"/>
            <a:ext cx="9407165" cy="479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1651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2211" cy="6858000"/>
          </a:xfrm>
          <a:prstGeom prst="rect">
            <a:avLst/>
          </a:prstGeom>
        </p:spPr>
      </p:pic>
      <p:pic>
        <p:nvPicPr>
          <p:cNvPr id="1026" name="Picture 2" descr="Hình ảnh có liên qua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724" y="495299"/>
            <a:ext cx="5330825" cy="533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99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30078" y="1175387"/>
            <a:ext cx="7531844" cy="974913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1"/>
                </a:solidFill>
                <a:latin typeface="+mj-lt"/>
              </a:rPr>
              <a:t>Phần 1:</a:t>
            </a:r>
            <a:r>
              <a:rPr lang="en-US" sz="36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1"/>
                </a:solidFill>
                <a:latin typeface="+mj-lt"/>
              </a:rPr>
              <a:t>Ổn định tổ chức</a:t>
            </a:r>
            <a:endParaRPr lang="en-US" sz="36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61948" y="3010446"/>
            <a:ext cx="7531844" cy="104779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Phần 2:</a:t>
            </a:r>
            <a:r>
              <a:rPr lang="en-US" sz="36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6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Phương pháp</a:t>
            </a:r>
            <a:r>
              <a:rPr lang="en-US" sz="36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, </a:t>
            </a:r>
            <a:r>
              <a:rPr lang="en-US" sz="3600" dirty="0" err="1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600" dirty="0">
              <a:ln w="0">
                <a:solidFill>
                  <a:schemeClr val="accent5">
                    <a:lumMod val="50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4640" y="4963373"/>
            <a:ext cx="7531844" cy="98948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3:</a:t>
            </a:r>
            <a:r>
              <a:rPr lang="en-US" sz="36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  <a:endParaRPr lang="en-US" sz="36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70913" y="277491"/>
            <a:ext cx="8341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CẤU TRÚC BÀI HỌC</a:t>
            </a:r>
          </a:p>
        </p:txBody>
      </p:sp>
    </p:spTree>
    <p:extLst>
      <p:ext uri="{BB962C8B-B14F-4D97-AF65-F5344CB8AC3E}">
        <p14:creationId xmlns:p14="http://schemas.microsoft.com/office/powerpoint/2010/main" val="71079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2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738" y="310663"/>
            <a:ext cx="12192000" cy="6858000"/>
          </a:xfr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CF3BBF7-58EC-4548-A12B-A97901BA637D}"/>
              </a:ext>
            </a:extLst>
          </p:cNvPr>
          <p:cNvSpPr txBox="1"/>
          <p:nvPr/>
        </p:nvSpPr>
        <p:spPr>
          <a:xfrm>
            <a:off x="1368039" y="39878"/>
            <a:ext cx="10226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34493" y="868737"/>
            <a:ext cx="2594759" cy="142196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373530" y="897238"/>
            <a:ext cx="3826236" cy="142196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28955" y="4114800"/>
            <a:ext cx="3300297" cy="233289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060832" y="4114799"/>
            <a:ext cx="4138936" cy="233289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546042" y="8007535"/>
            <a:ext cx="1163310" cy="17786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073424" y="8007535"/>
            <a:ext cx="1177447" cy="17786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825575" y="8007535"/>
            <a:ext cx="1177447" cy="17786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1" name="Rectangle 50"/>
          <p:cNvSpPr/>
          <p:nvPr/>
        </p:nvSpPr>
        <p:spPr>
          <a:xfrm>
            <a:off x="3083527" y="8007535"/>
            <a:ext cx="1177447" cy="17786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026" name="Picture 2" descr="D:\CO LUU(TMN HOA SEN)\hinh day\tải xuống (2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15" y="984406"/>
            <a:ext cx="1047464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D:\CO LUU(TMN HOA SEN)\hinh day\tải xuống (2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701" y="984406"/>
            <a:ext cx="129738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CO LUU(TMN HOA SEN)\hinh day\tải xuống (2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795" y="984406"/>
            <a:ext cx="1024343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CO LUU(TMN HOA SEN)\hinh day\tải xuống (2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865" y="984405"/>
            <a:ext cx="1250698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CO LUU(TMN HOA SEN)\hinh day\tải xuống (2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081" y="949993"/>
            <a:ext cx="1127195" cy="116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D:\CO LUU(TMN HOA SEN)\hinh day\images (35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831" y="4114799"/>
            <a:ext cx="4138936" cy="233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:\CO LUU(TMN HOA SEN)\hinh day\hqdefaul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55" y="4114800"/>
            <a:ext cx="3288849" cy="233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9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0.24401 -1.06157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1" y="-5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0.61979 -1.05486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90" y="-5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-0.25859 -0.60694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-3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5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0.15312 -0.61597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-3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8" grpId="0" animBg="1"/>
      <p:bldP spid="49" grpId="0" animBg="1"/>
      <p:bldP spid="50" grpId="0" animBg="1"/>
      <p:bldP spid="5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720816-71C8-4639-A9D5-6311D8394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F3BBF7-58EC-4548-A12B-A97901BA637D}"/>
              </a:ext>
            </a:extLst>
          </p:cNvPr>
          <p:cNvSpPr txBox="1"/>
          <p:nvPr/>
        </p:nvSpPr>
        <p:spPr>
          <a:xfrm>
            <a:off x="1987826" y="848139"/>
            <a:ext cx="8587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1:Ổn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F3BBF7-58EC-4548-A12B-A97901BA637D}"/>
              </a:ext>
            </a:extLst>
          </p:cNvPr>
          <p:cNvSpPr txBox="1"/>
          <p:nvPr/>
        </p:nvSpPr>
        <p:spPr>
          <a:xfrm>
            <a:off x="1802294" y="2394926"/>
            <a:ext cx="85874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Tx/>
              <a:buChar char="-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4109860"/>
              </p:ext>
            </p:extLst>
          </p:nvPr>
        </p:nvGraphicFramePr>
        <p:xfrm>
          <a:off x="5357813" y="3084513"/>
          <a:ext cx="147478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3" imgW="1474560" imgH="685440" progId="Package">
                  <p:embed/>
                </p:oleObj>
              </mc:Choice>
              <mc:Fallback>
                <p:oleObj name="Packager Shell Object" showAsIcon="1" r:id="rId3" imgW="1474560" imgH="6854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57813" y="3084513"/>
                        <a:ext cx="1474787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411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F3BBF7-58EC-4548-A12B-A97901BA637D}"/>
              </a:ext>
            </a:extLst>
          </p:cNvPr>
          <p:cNvSpPr txBox="1"/>
          <p:nvPr/>
        </p:nvSpPr>
        <p:spPr>
          <a:xfrm>
            <a:off x="1490286" y="262380"/>
            <a:ext cx="8587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 </a:t>
            </a:r>
            <a:r>
              <a:rPr lang="en-US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F3BBF7-58EC-4548-A12B-A97901BA637D}"/>
              </a:ext>
            </a:extLst>
          </p:cNvPr>
          <p:cNvSpPr txBox="1"/>
          <p:nvPr/>
        </p:nvSpPr>
        <p:spPr>
          <a:xfrm>
            <a:off x="1490286" y="1775247"/>
            <a:ext cx="85874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  </a:t>
            </a:r>
            <a:r>
              <a:rPr lang="pt-BR" sz="4000" dirty="0"/>
              <a:t>: Ôn Tập So Sánh Chiều Cao Của 2 Đối Tượng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:</a:t>
            </a:r>
          </a:p>
        </p:txBody>
      </p:sp>
    </p:spTree>
    <p:extLst>
      <p:ext uri="{BB962C8B-B14F-4D97-AF65-F5344CB8AC3E}">
        <p14:creationId xmlns:p14="http://schemas.microsoft.com/office/powerpoint/2010/main" val="354588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988647" y="597876"/>
            <a:ext cx="10972800" cy="1143000"/>
          </a:xfrm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8195" name="WordArt 3"/>
          <p:cNvSpPr>
            <a:spLocks noChangeArrowheads="1" noChangeShapeType="1" noTextEdit="1"/>
          </p:cNvSpPr>
          <p:nvPr/>
        </p:nvSpPr>
        <p:spPr bwMode="auto">
          <a:xfrm>
            <a:off x="1184031" y="2397370"/>
            <a:ext cx="10257692" cy="1295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 dirty="0" err="1">
                <a:solidFill>
                  <a:srgbClr val="00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/>
              </a:rPr>
              <a:t>Trß</a:t>
            </a:r>
            <a:r>
              <a:rPr lang="en-US" sz="4000" b="1" kern="10" dirty="0">
                <a:solidFill>
                  <a:srgbClr val="00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/>
              </a:rPr>
              <a:t> </a:t>
            </a:r>
            <a:r>
              <a:rPr lang="en-US" sz="4000" b="1" kern="10" dirty="0" err="1">
                <a:solidFill>
                  <a:srgbClr val="00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/>
              </a:rPr>
              <a:t>ch¬i</a:t>
            </a:r>
            <a:r>
              <a:rPr lang="en-US" sz="4000" b="1" kern="10" dirty="0">
                <a:solidFill>
                  <a:srgbClr val="00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/>
              </a:rPr>
              <a:t>: </a:t>
            </a:r>
            <a:r>
              <a:rPr lang="en-US" sz="4000" b="1" kern="10" dirty="0" err="1">
                <a:solidFill>
                  <a:srgbClr val="00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/>
              </a:rPr>
              <a:t>Chän</a:t>
            </a:r>
            <a:r>
              <a:rPr lang="en-US" sz="4000" b="1" kern="10" dirty="0">
                <a:solidFill>
                  <a:srgbClr val="00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/>
              </a:rPr>
              <a:t> </a:t>
            </a:r>
            <a:r>
              <a:rPr lang="en-US" sz="4000" b="1" kern="10" dirty="0" err="1">
                <a:solidFill>
                  <a:srgbClr val="00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/>
              </a:rPr>
              <a:t>đối</a:t>
            </a:r>
            <a:r>
              <a:rPr lang="en-US" sz="4000" b="1" kern="10" dirty="0">
                <a:solidFill>
                  <a:srgbClr val="00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/>
              </a:rPr>
              <a:t> </a:t>
            </a:r>
            <a:r>
              <a:rPr lang="en-US" sz="4000" b="1" kern="10" dirty="0" err="1">
                <a:solidFill>
                  <a:srgbClr val="00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/>
              </a:rPr>
              <a:t>tượng</a:t>
            </a:r>
            <a:endParaRPr lang="en-US" sz="4000" b="1" kern="10" dirty="0">
              <a:solidFill>
                <a:srgbClr val="0066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.VnTime"/>
            </a:endParaRPr>
          </a:p>
        </p:txBody>
      </p:sp>
      <p:sp>
        <p:nvSpPr>
          <p:cNvPr id="3076" name="WordArt 4"/>
          <p:cNvSpPr>
            <a:spLocks noChangeArrowheads="1" noChangeShapeType="1" noTextEdit="1"/>
          </p:cNvSpPr>
          <p:nvPr/>
        </p:nvSpPr>
        <p:spPr bwMode="auto">
          <a:xfrm>
            <a:off x="609600" y="1402079"/>
            <a:ext cx="11074400" cy="457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81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1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733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Oval 2"/>
          <p:cNvSpPr>
            <a:spLocks noChangeArrowheads="1"/>
          </p:cNvSpPr>
          <p:nvPr/>
        </p:nvSpPr>
        <p:spPr bwMode="auto">
          <a:xfrm>
            <a:off x="164715" y="180908"/>
            <a:ext cx="12192000" cy="6324600"/>
          </a:xfrm>
          <a:prstGeom prst="ellipse">
            <a:avLst/>
          </a:prstGeom>
          <a:solidFill>
            <a:srgbClr val="00FFFF"/>
          </a:solidFill>
          <a:ln w="9525">
            <a:solidFill>
              <a:srgbClr val="FF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39951" name="WordArt 15"/>
          <p:cNvSpPr>
            <a:spLocks noChangeArrowheads="1" noChangeShapeType="1" noTextEdit="1"/>
          </p:cNvSpPr>
          <p:nvPr/>
        </p:nvSpPr>
        <p:spPr bwMode="auto">
          <a:xfrm>
            <a:off x="3029721" y="7010400"/>
            <a:ext cx="1727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  <a:t>2</a:t>
            </a:r>
          </a:p>
        </p:txBody>
      </p:sp>
      <p:sp>
        <p:nvSpPr>
          <p:cNvPr id="39962" name="WordArt 26"/>
          <p:cNvSpPr>
            <a:spLocks noChangeArrowheads="1" noChangeShapeType="1" noTextEdit="1"/>
          </p:cNvSpPr>
          <p:nvPr/>
        </p:nvSpPr>
        <p:spPr bwMode="auto">
          <a:xfrm>
            <a:off x="5232401" y="1077141"/>
            <a:ext cx="1524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  <p:sp>
        <p:nvSpPr>
          <p:cNvPr id="12303" name="WordArt 15"/>
          <p:cNvSpPr>
            <a:spLocks noChangeArrowheads="1" noChangeShapeType="1" noTextEdit="1"/>
          </p:cNvSpPr>
          <p:nvPr/>
        </p:nvSpPr>
        <p:spPr bwMode="auto">
          <a:xfrm>
            <a:off x="10160000" y="2057400"/>
            <a:ext cx="13208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23" name="WordArt 15"/>
          <p:cNvSpPr>
            <a:spLocks noChangeArrowheads="1" noChangeShapeType="1" noTextEdit="1"/>
          </p:cNvSpPr>
          <p:nvPr/>
        </p:nvSpPr>
        <p:spPr bwMode="auto">
          <a:xfrm>
            <a:off x="6756401" y="4495800"/>
            <a:ext cx="13208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577" y="962526"/>
            <a:ext cx="6805061" cy="4716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49503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9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1" grpId="0" animBg="1"/>
      <p:bldP spid="39962" grpId="0" animBg="1"/>
      <p:bldP spid="12303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6" y="-623887"/>
            <a:ext cx="12192000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CF3BBF7-58EC-4548-A12B-A97901BA637D}"/>
              </a:ext>
            </a:extLst>
          </p:cNvPr>
          <p:cNvSpPr txBox="1"/>
          <p:nvPr/>
        </p:nvSpPr>
        <p:spPr>
          <a:xfrm>
            <a:off x="1357451" y="105807"/>
            <a:ext cx="8587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4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4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CF3BBF7-58EC-4548-A12B-A97901BA637D}"/>
              </a:ext>
            </a:extLst>
          </p:cNvPr>
          <p:cNvSpPr txBox="1"/>
          <p:nvPr/>
        </p:nvSpPr>
        <p:spPr>
          <a:xfrm>
            <a:off x="1357451" y="105807"/>
            <a:ext cx="8587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4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675" y="914400"/>
            <a:ext cx="8547232" cy="5544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752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4098</TotalTime>
  <Words>421</Words>
  <Application>Microsoft Office PowerPoint</Application>
  <PresentationFormat>Widescreen</PresentationFormat>
  <Paragraphs>63</Paragraphs>
  <Slides>30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.VnTime</vt:lpstr>
      <vt:lpstr>Arial</vt:lpstr>
      <vt:lpstr>Arial Black</vt:lpstr>
      <vt:lpstr>Calibri</vt:lpstr>
      <vt:lpstr>Calibri Light</vt:lpstr>
      <vt:lpstr>Impact</vt:lpstr>
      <vt:lpstr>Times New Roman</vt:lpstr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Customers at Home or Office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 users - Windows 8</dc:creator>
  <cp:lastModifiedBy>PC</cp:lastModifiedBy>
  <cp:revision>136</cp:revision>
  <dcterms:created xsi:type="dcterms:W3CDTF">2017-10-28T06:42:00Z</dcterms:created>
  <dcterms:modified xsi:type="dcterms:W3CDTF">2025-04-19T09:47:51Z</dcterms:modified>
</cp:coreProperties>
</file>