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95" r:id="rId3"/>
    <p:sldId id="296" r:id="rId4"/>
    <p:sldId id="262" r:id="rId5"/>
    <p:sldId id="288" r:id="rId6"/>
    <p:sldId id="292" r:id="rId7"/>
    <p:sldId id="293" r:id="rId8"/>
    <p:sldId id="285" r:id="rId9"/>
    <p:sldId id="294" r:id="rId10"/>
    <p:sldId id="289" r:id="rId11"/>
    <p:sldId id="297" r:id="rId12"/>
    <p:sldId id="298" r:id="rId13"/>
    <p:sldId id="290" r:id="rId14"/>
    <p:sldId id="299" r:id="rId15"/>
    <p:sldId id="300" r:id="rId16"/>
    <p:sldId id="291" r:id="rId17"/>
    <p:sldId id="301" r:id="rId18"/>
    <p:sldId id="304" r:id="rId19"/>
    <p:sldId id="302" r:id="rId20"/>
    <p:sldId id="303" r:id="rId21"/>
    <p:sldId id="270" r:id="rId22"/>
    <p:sldId id="286" r:id="rId23"/>
    <p:sldId id="258" r:id="rId2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C4B01-DA1A-4A02-A5F0-8A338D5392C6}" type="datetimeFigureOut">
              <a:rPr lang="en-US" smtClean="0"/>
              <a:pPr/>
              <a:t>04/19/2025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6FBF3-148E-4965-821C-D0AECE9C02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41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04/19/2025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04/19/2025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04/19/2025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04/19/2025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04/19/2025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04/19/2025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04/19/2025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04/19/2025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04/19/2025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04/19/2025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04/19/2025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46411-9A5E-4FD5-9E96-A55C9C134363}" type="datetimeFigureOut">
              <a:rPr lang="en-US" smtClean="0"/>
              <a:pPr/>
              <a:t>04/19/2025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png"/><Relationship Id="rId3" Type="http://schemas.openxmlformats.org/officeDocument/2006/relationships/audio" Target="file:///C:\Users\DUNG\Desktop\H&#7884;C%20TR&#7920;C%20TUY&#7870;N\DiHocVe-Dangcapnhat_33z7u.mp3" TargetMode="External"/><Relationship Id="rId7" Type="http://schemas.openxmlformats.org/officeDocument/2006/relationships/image" Target="../media/image17.png"/><Relationship Id="rId12" Type="http://schemas.openxmlformats.org/officeDocument/2006/relationships/image" Target="../media/image22.jpeg"/><Relationship Id="rId2" Type="http://schemas.openxmlformats.org/officeDocument/2006/relationships/audio" Target="file:///C:\Users\DUNG\Desktop\H&#7884;C%20TR&#7920;C%20TUY&#7870;N\GioAnDenRoi-V.A-2674096.mp3" TargetMode="External"/><Relationship Id="rId1" Type="http://schemas.openxmlformats.org/officeDocument/2006/relationships/audio" Target="file:///C:\Users\DUNG\Desktop\H&#7884;C%20TR&#7920;C%20TUY&#7870;N\Taptheducbuoisang-XuanMai_kjrn.mp3" TargetMode="External"/><Relationship Id="rId6" Type="http://schemas.openxmlformats.org/officeDocument/2006/relationships/image" Target="../media/image1.jpeg"/><Relationship Id="rId11" Type="http://schemas.openxmlformats.org/officeDocument/2006/relationships/image" Target="../media/image21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0.jpeg"/><Relationship Id="rId4" Type="http://schemas.openxmlformats.org/officeDocument/2006/relationships/audio" Target="file:///C:\Users\DUNG\Desktop\H&#7884;C%20TR&#7920;C%20TUY&#7870;N\Chucbengungon-BeHaMy_9kk2.mp3" TargetMode="External"/><Relationship Id="rId9" Type="http://schemas.openxmlformats.org/officeDocument/2006/relationships/image" Target="../media/image19.png"/><Relationship Id="rId1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289BD4"/>
              </a:clrFrom>
              <a:clrTo>
                <a:srgbClr val="289B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214338"/>
            <a:ext cx="9144000" cy="735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000232" y="-214338"/>
            <a:ext cx="50006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UBND THỊ XÃ BUÔN HỒ</a:t>
            </a:r>
          </a:p>
          <a:p>
            <a:pPr algn="ctr"/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MẪU GIÁO HOA SỮA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5852" y="1285860"/>
            <a:ext cx="6215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11760" y="987720"/>
            <a:ext cx="62198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QUEN </a:t>
            </a:r>
            <a:r>
              <a:rPr lang="en-US" sz="4400" b="1" cap="none" spc="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vi-VN" sz="4400" b="1" cap="none" spc="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4400" b="1" cap="none" spc="0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2570614"/>
            <a:ext cx="93274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endParaRPr lang="vi-VN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Chủ đề: Quê hương – Đất nước – Bác Hồ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Ngày dạy: 17/04/2025</a:t>
            </a:r>
          </a:p>
          <a:p>
            <a:pPr algn="ctr"/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Người dạy: Mai Thị Hương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UNG\Pictures\2018-04-06\đến lớ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29136" cy="3286124"/>
          </a:xfrm>
          <a:prstGeom prst="rect">
            <a:avLst/>
          </a:prstGeom>
          <a:noFill/>
        </p:spPr>
      </p:pic>
      <p:pic>
        <p:nvPicPr>
          <p:cNvPr id="3075" name="Picture 3" descr="C:\Users\DUNG\Pictures\2018-04-06\ngư trư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7562"/>
            <a:ext cx="4464832" cy="3500438"/>
          </a:xfrm>
          <a:prstGeom prst="rect">
            <a:avLst/>
          </a:prstGeom>
          <a:noFill/>
        </p:spPr>
      </p:pic>
      <p:pic>
        <p:nvPicPr>
          <p:cNvPr id="3076" name="Picture 4" descr="C:\Users\DUNG\Pictures\2018-04-06\tắ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0541" y="0"/>
            <a:ext cx="4723460" cy="3286124"/>
          </a:xfrm>
          <a:prstGeom prst="rect">
            <a:avLst/>
          </a:prstGeom>
          <a:noFill/>
        </p:spPr>
      </p:pic>
      <p:pic>
        <p:nvPicPr>
          <p:cNvPr id="3077" name="Picture 5" descr="C:\Users\DUNG\Pictures\2018-04-06\TỐI 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38535" y="3357562"/>
            <a:ext cx="4605466" cy="350043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2143116"/>
            <a:ext cx="1000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7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0562" y="2357430"/>
            <a:ext cx="714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000768"/>
            <a:ext cx="857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00562" y="5857892"/>
            <a:ext cx="642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7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DUNG\Pictures\2018-04-06\tắ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428992" y="5357826"/>
            <a:ext cx="857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643050"/>
            <a:ext cx="85725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9" descr="J01240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439737" y="4691062"/>
            <a:ext cx="2819400" cy="205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9" descr="J01240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821264">
            <a:off x="6713638" y="185723"/>
            <a:ext cx="2819400" cy="205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UNG\Pictures\2018-04-06\trư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429000"/>
            <a:ext cx="4298223" cy="3429000"/>
          </a:xfrm>
          <a:prstGeom prst="rect">
            <a:avLst/>
          </a:prstGeom>
          <a:noFill/>
        </p:spPr>
      </p:pic>
      <p:pic>
        <p:nvPicPr>
          <p:cNvPr id="4099" name="Picture 3" descr="C:\Users\DUNG\Pictures\2018-04-06\chiề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44382" cy="3357561"/>
          </a:xfrm>
          <a:prstGeom prst="rect">
            <a:avLst/>
          </a:prstGeom>
          <a:noFill/>
        </p:spPr>
      </p:pic>
      <p:pic>
        <p:nvPicPr>
          <p:cNvPr id="4100" name="Picture 4" descr="C:\Users\DUNG\Pictures\2018-04-06\ngủ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29000"/>
            <a:ext cx="4934121" cy="3429000"/>
          </a:xfrm>
          <a:prstGeom prst="rect">
            <a:avLst/>
          </a:prstGeom>
          <a:noFill/>
        </p:spPr>
      </p:pic>
      <p:pic>
        <p:nvPicPr>
          <p:cNvPr id="5" name="Picture 2" descr="C:\Users\DUNG\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0"/>
            <a:ext cx="4357686" cy="335756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071934" y="2285992"/>
            <a:ext cx="642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58214" y="2428868"/>
            <a:ext cx="785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57671"/>
            <a:ext cx="928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7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29190" y="5657671"/>
            <a:ext cx="1000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UNG\Pictures\2018-04-06\trư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52812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43372" y="5657671"/>
            <a:ext cx="642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2143116"/>
            <a:ext cx="87154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9" descr="J01240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837305">
            <a:off x="-439737" y="4691062"/>
            <a:ext cx="2819400" cy="205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9" descr="J01240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575312">
            <a:off x="6733754" y="341185"/>
            <a:ext cx="2819400" cy="205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UNG\Pictures\2018-04-06\bơi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4714876" cy="3262322"/>
          </a:xfrm>
          <a:prstGeom prst="rect">
            <a:avLst/>
          </a:prstGeom>
          <a:noFill/>
        </p:spPr>
      </p:pic>
      <p:pic>
        <p:nvPicPr>
          <p:cNvPr id="5123" name="Picture 3" descr="C:\Users\DUNG\Pictures\2018-04-06\tố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286125"/>
            <a:ext cx="4429124" cy="3571875"/>
          </a:xfrm>
          <a:prstGeom prst="rect">
            <a:avLst/>
          </a:prstGeom>
          <a:noFill/>
        </p:spPr>
      </p:pic>
      <p:pic>
        <p:nvPicPr>
          <p:cNvPr id="4" name="Picture 3" descr="C:\Users\DUNG\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7" y="0"/>
            <a:ext cx="4429124" cy="3214686"/>
          </a:xfrm>
          <a:prstGeom prst="rect">
            <a:avLst/>
          </a:prstGeom>
          <a:noFill/>
        </p:spPr>
      </p:pic>
      <p:pic>
        <p:nvPicPr>
          <p:cNvPr id="5" name="Picture 2" descr="C:\Users\DUNG\Pictures\2018-04-06\thể dục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" y="3357562"/>
            <a:ext cx="4689225" cy="35004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2214554"/>
            <a:ext cx="857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4876" y="2214554"/>
            <a:ext cx="642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357562"/>
            <a:ext cx="857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4876" y="5842337"/>
            <a:ext cx="642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7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UNG\Pictures\2018-04-06\thể dục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718" cy="554602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643307" y="5500702"/>
            <a:ext cx="7143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71678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9" descr="J01240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837305">
            <a:off x="-439737" y="4691062"/>
            <a:ext cx="2819400" cy="205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9" descr="J01240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6705600" y="238100"/>
            <a:ext cx="2819400" cy="205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UNG\Pictures\2018-04-06\trư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429000"/>
            <a:ext cx="4298223" cy="3429000"/>
          </a:xfrm>
          <a:prstGeom prst="rect">
            <a:avLst/>
          </a:prstGeom>
          <a:noFill/>
        </p:spPr>
      </p:pic>
      <p:pic>
        <p:nvPicPr>
          <p:cNvPr id="3" name="Picture 3" descr="C:\Users\DUNG\Pictures\2018-04-06\chiề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0439"/>
            <a:ext cx="4744382" cy="3357561"/>
          </a:xfrm>
          <a:prstGeom prst="rect">
            <a:avLst/>
          </a:prstGeom>
          <a:noFill/>
        </p:spPr>
      </p:pic>
      <p:pic>
        <p:nvPicPr>
          <p:cNvPr id="4" name="Picture 4" descr="C:\Users\DUNG\Pictures\2018-04-06\ngủ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934121" cy="3429000"/>
          </a:xfrm>
          <a:prstGeom prst="rect">
            <a:avLst/>
          </a:prstGeom>
          <a:noFill/>
        </p:spPr>
      </p:pic>
      <p:pic>
        <p:nvPicPr>
          <p:cNvPr id="5" name="Picture 2" descr="C:\Users\DUNG\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0"/>
            <a:ext cx="4357686" cy="335756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2214554"/>
            <a:ext cx="1000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6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15338" y="2428868"/>
            <a:ext cx="928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00496" y="5750004"/>
            <a:ext cx="7858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2066" y="5786454"/>
            <a:ext cx="7858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289BD4"/>
              </a:clrFrom>
              <a:clrTo>
                <a:srgbClr val="289B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785842"/>
            <a:ext cx="9144000" cy="735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DUNG\Pictures\2018-04-06\ngủ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536177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000496" y="5500702"/>
            <a:ext cx="7143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289BD4"/>
              </a:clrFrom>
              <a:clrTo>
                <a:srgbClr val="289B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785842"/>
            <a:ext cx="9144000" cy="735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642918"/>
            <a:ext cx="88583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7200" b="1" dirty="0" smtClean="0">
                <a:solidFill>
                  <a:srgbClr val="7030A0"/>
                </a:solidFill>
                <a:latin typeface=".VnAvant" pitchFamily="34" charset="0"/>
              </a:rPr>
              <a:t>Trò chơi 1: “ Ai tinh, ai nhanh”</a:t>
            </a:r>
            <a:endParaRPr lang="en-US" sz="7200" b="1" dirty="0">
              <a:solidFill>
                <a:srgbClr val="7030A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289BD4"/>
              </a:clrFrom>
              <a:clrTo>
                <a:srgbClr val="289B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214338"/>
            <a:ext cx="9144000" cy="735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Taptheducbuoisang-XuanMai_kjr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57224" y="714356"/>
            <a:ext cx="500066" cy="500066"/>
          </a:xfrm>
          <a:prstGeom prst="rect">
            <a:avLst/>
          </a:prstGeom>
        </p:spPr>
      </p:pic>
      <p:pic>
        <p:nvPicPr>
          <p:cNvPr id="4" name="Picture 2" descr="C:\Users\DUNG\nhac 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-214338"/>
            <a:ext cx="4572000" cy="3643338"/>
          </a:xfrm>
          <a:prstGeom prst="rect">
            <a:avLst/>
          </a:prstGeom>
          <a:noFill/>
        </p:spPr>
      </p:pic>
      <p:pic>
        <p:nvPicPr>
          <p:cNvPr id="5" name="GioAnDenRoi-V.A-2674096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/>
          <a:stretch>
            <a:fillRect/>
          </a:stretch>
        </p:blipFill>
        <p:spPr>
          <a:xfrm>
            <a:off x="6929454" y="785794"/>
            <a:ext cx="285752" cy="285752"/>
          </a:xfrm>
          <a:prstGeom prst="rect">
            <a:avLst/>
          </a:prstGeom>
        </p:spPr>
      </p:pic>
      <p:pic>
        <p:nvPicPr>
          <p:cNvPr id="6" name="Picture 3" descr="C:\Users\DUNG\nhac2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72000" y="-214338"/>
            <a:ext cx="4572000" cy="3571900"/>
          </a:xfrm>
          <a:prstGeom prst="rect">
            <a:avLst/>
          </a:prstGeom>
          <a:noFill/>
        </p:spPr>
      </p:pic>
      <p:pic>
        <p:nvPicPr>
          <p:cNvPr id="7" name="DiHocVe-Dangcapnhat_33z7u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1"/>
          <a:stretch>
            <a:fillRect/>
          </a:stretch>
        </p:blipFill>
        <p:spPr>
          <a:xfrm>
            <a:off x="1428728" y="4857760"/>
            <a:ext cx="500066" cy="500066"/>
          </a:xfrm>
          <a:prstGeom prst="rect">
            <a:avLst/>
          </a:prstGeom>
        </p:spPr>
      </p:pic>
      <p:pic>
        <p:nvPicPr>
          <p:cNvPr id="8" name="Picture 4" descr="C:\Users\DUNG\nhAC 3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3452757"/>
            <a:ext cx="4500562" cy="3632033"/>
          </a:xfrm>
          <a:prstGeom prst="rect">
            <a:avLst/>
          </a:prstGeom>
          <a:noFill/>
        </p:spPr>
      </p:pic>
      <p:pic>
        <p:nvPicPr>
          <p:cNvPr id="9" name="Chucbengungon-BeHaMy_9kk2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3"/>
          <a:stretch>
            <a:fillRect/>
          </a:stretch>
        </p:blipFill>
        <p:spPr>
          <a:xfrm>
            <a:off x="6858016" y="4786322"/>
            <a:ext cx="244475" cy="244475"/>
          </a:xfrm>
          <a:prstGeom prst="rect">
            <a:avLst/>
          </a:prstGeom>
        </p:spPr>
      </p:pic>
      <p:pic>
        <p:nvPicPr>
          <p:cNvPr id="10" name="Picture 5" descr="C:\Users\DUNG\NHAC4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500562" y="3352850"/>
            <a:ext cx="4643438" cy="3719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689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86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3497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3413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1429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 smtClean="0">
                <a:latin typeface=".VnAvant" pitchFamily="34" charset="0"/>
              </a:rPr>
              <a:t>Bài</a:t>
            </a:r>
            <a:r>
              <a:rPr lang="en-US" sz="3200" b="1" i="1" dirty="0" smtClean="0">
                <a:latin typeface=".VnAvant" pitchFamily="34" charset="0"/>
              </a:rPr>
              <a:t> </a:t>
            </a:r>
            <a:r>
              <a:rPr lang="en-US" sz="3200" b="1" i="1" dirty="0" err="1" smtClean="0">
                <a:latin typeface=".VnAvant" pitchFamily="34" charset="0"/>
              </a:rPr>
              <a:t>tập</a:t>
            </a:r>
            <a:r>
              <a:rPr lang="en-US" sz="3200" b="1" i="1" dirty="0" smtClean="0">
                <a:latin typeface=".VnAvant" pitchFamily="34" charset="0"/>
              </a:rPr>
              <a:t> 2: </a:t>
            </a:r>
            <a:r>
              <a:rPr lang="vi-VN" sz="3200" b="1" dirty="0" smtClean="0">
                <a:latin typeface=".VnAvant" pitchFamily="34" charset="0"/>
              </a:rPr>
              <a:t>Con hãy sắp xếp theo thứ tự các buổi trong ngày</a:t>
            </a:r>
            <a:endParaRPr lang="en-US" sz="3200" b="1" dirty="0">
              <a:latin typeface=".VnAvant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43" y="1214422"/>
            <a:ext cx="4640036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14818"/>
            <a:ext cx="4643439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7" y="1214422"/>
            <a:ext cx="4500563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38115" y="4214818"/>
            <a:ext cx="4505885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UNG\Pictures\2018-04-06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57356" y="5319117"/>
            <a:ext cx="507209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Buổi sáng</a:t>
            </a:r>
            <a:endParaRPr lang="en-US" sz="5400" b="1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 </a:t>
            </a:r>
            <a:r>
              <a:rPr lang="en-US" sz="40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từ</a:t>
            </a:r>
            <a:r>
              <a:rPr lang="en-US" sz="4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5h – 10h)</a:t>
            </a:r>
            <a:endParaRPr lang="en-US" sz="40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DUNG\Pictures\2018-04-06\đến lớ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3532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UNG\Pictures\2018-04-06\giờ ă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00" y="0"/>
            <a:ext cx="9077100" cy="50006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57422" y="5226784"/>
            <a:ext cx="40005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trưa</a:t>
            </a:r>
            <a:endParaRPr lang="en-US" sz="6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10h-14h)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DUNG\Pictures\2018-04-06\chiề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528638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23728" y="5286388"/>
            <a:ext cx="45720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endParaRPr lang="en-US" sz="6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14h-18h)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DUNG\Pictures\2018-04-06\ngủ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531213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43042" y="5286388"/>
            <a:ext cx="58579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tối</a:t>
            </a:r>
            <a:endParaRPr lang="en-US" sz="6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18h-5h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ent Arrow 6"/>
          <p:cNvSpPr/>
          <p:nvPr/>
        </p:nvSpPr>
        <p:spPr>
          <a:xfrm rot="5400000">
            <a:off x="6500826" y="1000108"/>
            <a:ext cx="1214446" cy="107157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Bent Arrow 7"/>
          <p:cNvSpPr/>
          <p:nvPr/>
        </p:nvSpPr>
        <p:spPr>
          <a:xfrm rot="10800000">
            <a:off x="6250777" y="4949738"/>
            <a:ext cx="1214446" cy="128588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Bent Arrow 8"/>
          <p:cNvSpPr/>
          <p:nvPr/>
        </p:nvSpPr>
        <p:spPr>
          <a:xfrm rot="16200000">
            <a:off x="607191" y="4786321"/>
            <a:ext cx="1393041" cy="125016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Bent Arrow 9"/>
          <p:cNvSpPr/>
          <p:nvPr/>
        </p:nvSpPr>
        <p:spPr>
          <a:xfrm>
            <a:off x="1168704" y="785794"/>
            <a:ext cx="1117279" cy="128588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72198" y="142852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 smtClean="0">
                <a:solidFill>
                  <a:srgbClr val="FFC000"/>
                </a:solidFill>
                <a:latin typeface=".VnAvant" pitchFamily="34" charset="0"/>
              </a:rPr>
              <a:t>Buổi sáng</a:t>
            </a:r>
          </a:p>
          <a:p>
            <a:pPr algn="ctr"/>
            <a:r>
              <a:rPr lang="vi-VN" b="1" dirty="0" smtClean="0">
                <a:solidFill>
                  <a:srgbClr val="FFC000"/>
                </a:solidFill>
                <a:latin typeface=".VnAvant" pitchFamily="34" charset="0"/>
              </a:rPr>
              <a:t>5h – 10h</a:t>
            </a:r>
            <a:endParaRPr lang="en-US" b="1" dirty="0">
              <a:solidFill>
                <a:srgbClr val="FFC0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30262" y="4952683"/>
            <a:ext cx="1785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>
                <a:solidFill>
                  <a:srgbClr val="FF0000"/>
                </a:solidFill>
                <a:latin typeface=".VnAvant" pitchFamily="34" charset="0"/>
              </a:rPr>
              <a:t>Buổi trưa. </a:t>
            </a:r>
          </a:p>
          <a:p>
            <a:r>
              <a:rPr lang="vi-VN" b="1" dirty="0" smtClean="0">
                <a:solidFill>
                  <a:srgbClr val="FF0000"/>
                </a:solidFill>
                <a:latin typeface=".VnAvant" pitchFamily="34" charset="0"/>
              </a:rPr>
              <a:t>10 giờ - 14 giờ </a:t>
            </a:r>
            <a:r>
              <a:rPr lang="en-US" b="1" dirty="0" smtClean="0">
                <a:solidFill>
                  <a:srgbClr val="FF0000"/>
                </a:solidFill>
                <a:latin typeface=".VnAvant" pitchFamily="34" charset="0"/>
              </a:rPr>
              <a:t>(2 </a:t>
            </a:r>
            <a:r>
              <a:rPr lang="vi-VN" b="1" dirty="0" smtClean="0">
                <a:solidFill>
                  <a:srgbClr val="FF0000"/>
                </a:solidFill>
                <a:latin typeface=".VnAvant" pitchFamily="34" charset="0"/>
              </a:rPr>
              <a:t>giờ chiều</a:t>
            </a:r>
            <a:r>
              <a:rPr lang="en-US" b="1" dirty="0" smtClean="0">
                <a:solidFill>
                  <a:srgbClr val="FF0000"/>
                </a:solidFill>
                <a:latin typeface=".VnAvant" pitchFamily="34" charset="0"/>
              </a:rPr>
              <a:t>)</a:t>
            </a:r>
            <a:endParaRPr lang="en-US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58" y="6072206"/>
            <a:ext cx="2071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Buổi chiều</a:t>
            </a:r>
          </a:p>
          <a:p>
            <a:r>
              <a:rPr lang="vi-VN" b="1" dirty="0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14h – 18h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8614" y="214290"/>
            <a:ext cx="2168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>
                <a:solidFill>
                  <a:srgbClr val="7030A0"/>
                </a:solidFill>
                <a:latin typeface=".VnAvant" pitchFamily="34" charset="0"/>
              </a:rPr>
              <a:t>Buổi tối</a:t>
            </a:r>
          </a:p>
          <a:p>
            <a:r>
              <a:rPr lang="vi-VN" b="1" dirty="0" smtClean="0">
                <a:solidFill>
                  <a:srgbClr val="7030A0"/>
                </a:solidFill>
                <a:latin typeface=".VnAvant" pitchFamily="34" charset="0"/>
              </a:rPr>
              <a:t>18h – 5h sáng</a:t>
            </a:r>
            <a:endParaRPr lang="en-US" b="1" dirty="0">
              <a:solidFill>
                <a:srgbClr val="7030A0"/>
              </a:solidFill>
              <a:latin typeface=".VnAvant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357554" y="2500306"/>
            <a:ext cx="2500330" cy="1857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500430" y="2500306"/>
            <a:ext cx="21431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.VnAvant" pitchFamily="34" charset="0"/>
              </a:rPr>
              <a:t>Một ngày của bé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6" name="Picture 2" descr="C:\Users\DUNG\Pictures\2018-04-06\thể dục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5000" y="0"/>
            <a:ext cx="3868603" cy="2357430"/>
          </a:xfrm>
          <a:prstGeom prst="rect">
            <a:avLst/>
          </a:prstGeom>
          <a:noFill/>
        </p:spPr>
      </p:pic>
      <p:pic>
        <p:nvPicPr>
          <p:cNvPr id="17" name="Picture 4" descr="C:\Users\DUNG\Pictures\2018-04-06\ngủ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57430"/>
            <a:ext cx="3286116" cy="2286016"/>
          </a:xfrm>
          <a:prstGeom prst="rect">
            <a:avLst/>
          </a:prstGeom>
          <a:noFill/>
        </p:spPr>
      </p:pic>
      <p:pic>
        <p:nvPicPr>
          <p:cNvPr id="20" name="Picture 3" descr="C:\Users\DUNG\Pictures\2018-04-06\ngư trư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2285992"/>
            <a:ext cx="3357554" cy="2322894"/>
          </a:xfrm>
          <a:prstGeom prst="rect">
            <a:avLst/>
          </a:prstGeom>
          <a:noFill/>
        </p:spPr>
      </p:pic>
      <p:pic>
        <p:nvPicPr>
          <p:cNvPr id="21" name="Picture 3" descr="C:\Users\DUNG\Pictures\2018-04-06\chiề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4572008"/>
            <a:ext cx="3857620" cy="2285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289BD4"/>
              </a:clrFrom>
              <a:clrTo>
                <a:srgbClr val="289B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785842"/>
            <a:ext cx="9144000" cy="735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47664" y="0"/>
            <a:ext cx="628654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7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7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7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7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7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7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439" y="2888514"/>
            <a:ext cx="85011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1:Trong 4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3963</TotalTime>
  <Words>234</Words>
  <Application>Microsoft Office PowerPoint</Application>
  <PresentationFormat>On-screen Show (4:3)</PresentationFormat>
  <Paragraphs>54</Paragraphs>
  <Slides>23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.VnAvant</vt:lpstr>
      <vt:lpstr>Arial</vt:lpstr>
      <vt:lpstr>Calibri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DUNG</dc:creator>
  <cp:lastModifiedBy>Admin</cp:lastModifiedBy>
  <cp:revision>238</cp:revision>
  <cp:lastPrinted>2024-03-12T09:33:34Z</cp:lastPrinted>
  <dcterms:created xsi:type="dcterms:W3CDTF">2019-07-31T04:01:38Z</dcterms:created>
  <dcterms:modified xsi:type="dcterms:W3CDTF">2025-04-19T09:29:49Z</dcterms:modified>
</cp:coreProperties>
</file>