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20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09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43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603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99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7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136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49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76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69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96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99A6-083D-425D-9068-D3ED4C2C7B50}" type="datetimeFigureOut">
              <a:rPr lang="vi-VN" smtClean="0"/>
              <a:pPr/>
              <a:t>20/04/2025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6EAFE-1A91-4FF0-9637-C521D8A7A9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01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.pptx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5B816-38C2-4254-5858-4873E486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9E946-97C5-51BF-B502-103732E45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429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UBND THỊ XÃ BUÔN HỒ</a:t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 MẪU GIÁO HOA SỮA</a:t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Timenewromer"/>
                <a:cs typeface="Arial" pitchFamily="34" charset="0"/>
              </a:rPr>
              <a:t/>
            </a:r>
            <a:br>
              <a:rPr lang="en-US" sz="2800" b="1" dirty="0">
                <a:latin typeface="Timenewromer"/>
                <a:cs typeface="Arial" pitchFamily="34" charset="0"/>
              </a:rPr>
            </a:br>
            <a:r>
              <a:rPr lang="en-US" sz="2800" b="1" dirty="0" err="1">
                <a:latin typeface="Timenewromer"/>
                <a:cs typeface="Arial" pitchFamily="34" charset="0"/>
              </a:rPr>
              <a:t>Chủ</a:t>
            </a:r>
            <a:r>
              <a:rPr lang="en-US" sz="2800" b="1" dirty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đề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: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Động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vật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/>
            </a:r>
            <a:br>
              <a:rPr lang="en-US" sz="2800" b="1" dirty="0" smtClean="0">
                <a:latin typeface="Timenewromer"/>
                <a:cs typeface="Arial" pitchFamily="34" charset="0"/>
              </a:rPr>
            </a:br>
            <a:r>
              <a:rPr lang="en-US" sz="2800" b="1" dirty="0" err="1" smtClean="0">
                <a:latin typeface="Timenewromer"/>
                <a:cs typeface="Arial" pitchFamily="34" charset="0"/>
              </a:rPr>
              <a:t>Chủ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đề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nhánh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: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Chim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và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côn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trùng</a:t>
            </a:r>
            <a:r>
              <a:rPr lang="en-US" sz="2800" b="1" dirty="0">
                <a:latin typeface="Timenewromer"/>
                <a:cs typeface="Arial" pitchFamily="34" charset="0"/>
              </a:rPr>
              <a:t/>
            </a:r>
            <a:br>
              <a:rPr lang="en-US" sz="2800" b="1" dirty="0">
                <a:latin typeface="Timenewromer"/>
                <a:cs typeface="Arial" pitchFamily="34" charset="0"/>
              </a:rPr>
            </a:br>
            <a:r>
              <a:rPr lang="en-US" sz="2800" b="1" dirty="0" err="1">
                <a:latin typeface="Timenewromer"/>
                <a:cs typeface="Arial" pitchFamily="34" charset="0"/>
              </a:rPr>
              <a:t>Đề</a:t>
            </a:r>
            <a:r>
              <a:rPr lang="en-US" sz="2800" b="1" dirty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tài:Nhận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biết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dài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 – </a:t>
            </a:r>
            <a:r>
              <a:rPr lang="en-US" sz="2800" b="1" dirty="0" err="1" smtClean="0">
                <a:latin typeface="Timenewromer"/>
                <a:cs typeface="Arial" pitchFamily="34" charset="0"/>
              </a:rPr>
              <a:t>ngắn</a:t>
            </a:r>
            <a:r>
              <a:rPr lang="en-US" sz="2800" b="1" dirty="0">
                <a:latin typeface="Timenewromer"/>
                <a:cs typeface="Arial" pitchFamily="34" charset="0"/>
              </a:rPr>
              <a:t/>
            </a:r>
            <a:br>
              <a:rPr lang="en-US" sz="2800" b="1" dirty="0">
                <a:latin typeface="Timenewromer"/>
                <a:cs typeface="Arial" pitchFamily="34" charset="0"/>
              </a:rPr>
            </a:br>
            <a:r>
              <a:rPr lang="en-US" sz="2800" b="1" dirty="0" err="1">
                <a:latin typeface="Timenewromer"/>
                <a:cs typeface="Arial" pitchFamily="34" charset="0"/>
              </a:rPr>
              <a:t>Lĩnh</a:t>
            </a:r>
            <a:r>
              <a:rPr lang="en-US" sz="2800" b="1" dirty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>
                <a:latin typeface="Timenewromer"/>
                <a:cs typeface="Arial" pitchFamily="34" charset="0"/>
              </a:rPr>
              <a:t>vực</a:t>
            </a:r>
            <a:r>
              <a:rPr lang="en-US" sz="2800" b="1" dirty="0">
                <a:latin typeface="Timenewromer"/>
                <a:cs typeface="Arial" pitchFamily="34" charset="0"/>
              </a:rPr>
              <a:t> :</a:t>
            </a:r>
            <a:r>
              <a:rPr lang="en-US" sz="2800" b="1" dirty="0" err="1">
                <a:latin typeface="Timenewromer"/>
                <a:cs typeface="Arial" pitchFamily="34" charset="0"/>
              </a:rPr>
              <a:t>Phát</a:t>
            </a:r>
            <a:r>
              <a:rPr lang="en-US" sz="2800" b="1" dirty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>
                <a:latin typeface="Timenewromer"/>
                <a:cs typeface="Arial" pitchFamily="34" charset="0"/>
              </a:rPr>
              <a:t>triển</a:t>
            </a:r>
            <a:r>
              <a:rPr lang="en-US" sz="2800" b="1" dirty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>
                <a:latin typeface="Timenewromer"/>
                <a:cs typeface="Arial" pitchFamily="34" charset="0"/>
              </a:rPr>
              <a:t>thể</a:t>
            </a:r>
            <a:r>
              <a:rPr lang="en-US" sz="2800" b="1" dirty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>
                <a:latin typeface="Timenewromer"/>
                <a:cs typeface="Arial" pitchFamily="34" charset="0"/>
              </a:rPr>
              <a:t>chất</a:t>
            </a:r>
            <a:r>
              <a:rPr lang="en-US" sz="2800" b="1" dirty="0">
                <a:latin typeface="Timenewromer"/>
                <a:cs typeface="Arial" pitchFamily="34" charset="0"/>
              </a:rPr>
              <a:t>, </a:t>
            </a:r>
            <a:r>
              <a:rPr lang="en-US" sz="2800" b="1" dirty="0" err="1">
                <a:latin typeface="Timenewromer"/>
                <a:cs typeface="Arial" pitchFamily="34" charset="0"/>
              </a:rPr>
              <a:t>lớp</a:t>
            </a:r>
            <a:r>
              <a:rPr lang="en-US" sz="2800" b="1" dirty="0">
                <a:latin typeface="Timenewromer"/>
                <a:cs typeface="Arial" pitchFamily="34" charset="0"/>
              </a:rPr>
              <a:t> 3-4 </a:t>
            </a:r>
            <a:r>
              <a:rPr lang="en-US" sz="2800" b="1" dirty="0" err="1">
                <a:latin typeface="Timenewromer"/>
                <a:cs typeface="Arial" pitchFamily="34" charset="0"/>
              </a:rPr>
              <a:t>tuổi</a:t>
            </a:r>
            <a:r>
              <a:rPr lang="en-US" sz="2800" b="1" dirty="0">
                <a:latin typeface="Timenewromer"/>
                <a:cs typeface="Arial" pitchFamily="34" charset="0"/>
              </a:rPr>
              <a:t/>
            </a:r>
            <a:br>
              <a:rPr lang="en-US" sz="2800" b="1" dirty="0">
                <a:latin typeface="Timenewromer"/>
                <a:cs typeface="Arial" pitchFamily="34" charset="0"/>
              </a:rPr>
            </a:br>
            <a:r>
              <a:rPr lang="en-US" sz="2800" b="1" dirty="0" err="1">
                <a:latin typeface="Timenewromer"/>
                <a:cs typeface="Arial" pitchFamily="34" charset="0"/>
              </a:rPr>
              <a:t>Giáo</a:t>
            </a:r>
            <a:r>
              <a:rPr lang="en-US" sz="2800" b="1" dirty="0">
                <a:latin typeface="Timenewromer"/>
                <a:cs typeface="Arial" pitchFamily="34" charset="0"/>
              </a:rPr>
              <a:t> </a:t>
            </a:r>
            <a:r>
              <a:rPr lang="en-US" sz="2800" b="1" dirty="0" err="1">
                <a:latin typeface="Timenewromer"/>
                <a:cs typeface="Arial" pitchFamily="34" charset="0"/>
              </a:rPr>
              <a:t>viên</a:t>
            </a:r>
            <a:r>
              <a:rPr lang="en-US" sz="2800" b="1" dirty="0">
                <a:latin typeface="Timenewromer"/>
                <a:cs typeface="Arial" pitchFamily="34" charset="0"/>
              </a:rPr>
              <a:t>: Đặng Thị Phương Thảo</a:t>
            </a:r>
            <a:br>
              <a:rPr lang="en-US" sz="2800" b="1" dirty="0">
                <a:latin typeface="Timenewromer"/>
                <a:cs typeface="Arial" pitchFamily="34" charset="0"/>
              </a:rPr>
            </a:br>
            <a:r>
              <a:rPr lang="en-US" sz="2800" b="1" dirty="0" err="1">
                <a:latin typeface="Timenewromer"/>
                <a:cs typeface="Arial" pitchFamily="34" charset="0"/>
              </a:rPr>
              <a:t>Ngày</a:t>
            </a:r>
            <a:r>
              <a:rPr lang="en-US" sz="2800" b="1" dirty="0">
                <a:latin typeface="Timenewromer"/>
                <a:cs typeface="Arial" pitchFamily="34" charset="0"/>
              </a:rPr>
              <a:t> </a:t>
            </a:r>
            <a:r>
              <a:rPr lang="en-US" sz="2800" b="1" dirty="0" smtClean="0">
                <a:latin typeface="Timenewromer"/>
                <a:cs typeface="Arial" pitchFamily="34" charset="0"/>
              </a:rPr>
              <a:t>dạy:09/1/2025</a:t>
            </a:r>
            <a:endParaRPr lang="vi-VN" sz="2800" dirty="0">
              <a:latin typeface="Timenewromer"/>
            </a:endParaRPr>
          </a:p>
        </p:txBody>
      </p:sp>
    </p:spTree>
    <p:extLst>
      <p:ext uri="{BB962C8B-B14F-4D97-AF65-F5344CB8AC3E}">
        <p14:creationId xmlns:p14="http://schemas.microsoft.com/office/powerpoint/2010/main" val="13924777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9144000" cy="6900863"/>
          </a:xfrm>
          <a:prstGeom prst="rect">
            <a:avLst/>
          </a:prstGeom>
        </p:spPr>
      </p:pic>
      <p:pic>
        <p:nvPicPr>
          <p:cNvPr id="13" name="Picture 12" descr="Picture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52400"/>
            <a:ext cx="4648200" cy="476250"/>
          </a:xfrm>
          <a:prstGeom prst="rect">
            <a:avLst/>
          </a:prstGeom>
        </p:spPr>
      </p:pic>
      <p:pic>
        <p:nvPicPr>
          <p:cNvPr id="14" name="Picture 13" descr="b9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648200"/>
            <a:ext cx="2819400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113891"/>
            <a:ext cx="8915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Chương trình: </a:t>
            </a:r>
          </a:p>
          <a:p>
            <a:pPr algn="ctr"/>
            <a:r>
              <a:rPr lang="en-US" sz="88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Bé vui học toán</a:t>
            </a:r>
            <a:endParaRPr lang="en-US" sz="88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esentation" r:id="rId6" imgW="4570610" imgH="3427576" progId="PowerPoint.Show.12">
                  <p:embed/>
                </p:oleObj>
              </mc:Choice>
              <mc:Fallback>
                <p:oleObj name="Presentation" r:id="rId6" imgW="4570610" imgH="3427576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9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58"/>
            <a:ext cx="8153400" cy="3586141"/>
          </a:xfrm>
          <a:noFill/>
          <a:ln w="76200">
            <a:solidFill>
              <a:schemeClr val="tx1"/>
            </a:solidFill>
          </a:ln>
        </p:spPr>
        <p:txBody>
          <a:bodyPr/>
          <a:lstStyle/>
          <a:p>
            <a:endParaRPr lang="vi-VN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545" y="2604655"/>
            <a:ext cx="7696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519545" y="3588327"/>
            <a:ext cx="603365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Brace 10"/>
          <p:cNvSpPr/>
          <p:nvPr/>
        </p:nvSpPr>
        <p:spPr>
          <a:xfrm rot="5400000">
            <a:off x="7128160" y="3044533"/>
            <a:ext cx="533399" cy="1586342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58"/>
            <a:ext cx="8153400" cy="3586141"/>
          </a:xfrm>
          <a:noFill/>
          <a:ln w="76200">
            <a:solidFill>
              <a:schemeClr val="tx1"/>
            </a:solidFill>
          </a:ln>
        </p:spPr>
        <p:txBody>
          <a:bodyPr/>
          <a:lstStyle/>
          <a:p>
            <a:endParaRPr lang="vi-VN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545" y="2604655"/>
            <a:ext cx="7696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519545" y="3588327"/>
            <a:ext cx="603365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Brace 10"/>
          <p:cNvSpPr/>
          <p:nvPr/>
        </p:nvSpPr>
        <p:spPr>
          <a:xfrm rot="5400000">
            <a:off x="7128160" y="3044533"/>
            <a:ext cx="533399" cy="1586342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11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033 -0.14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58"/>
            <a:ext cx="8153400" cy="3586141"/>
          </a:xfrm>
          <a:noFill/>
          <a:ln w="76200">
            <a:solidFill>
              <a:schemeClr val="tx1"/>
            </a:solidFill>
          </a:ln>
        </p:spPr>
        <p:txBody>
          <a:bodyPr/>
          <a:lstStyle/>
          <a:p>
            <a:endParaRPr lang="vi-VN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545" y="2604655"/>
            <a:ext cx="7696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519545" y="2611582"/>
            <a:ext cx="6033655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5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12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Timenewromer</vt:lpstr>
      <vt:lpstr>Times New Roman</vt:lpstr>
      <vt:lpstr>Office Theme</vt:lpstr>
      <vt:lpstr>Presentation</vt:lpstr>
      <vt:lpstr>UBND THỊ XÃ BUÔN HỒ TRƯỜNG MẪU GIÁO HOA SỮA  Chủ đề: Động vật Chủ đề nhánh: Chim và côn trùng Đề tài:Nhận biết dài – ngắn Lĩnh vực :Phát triển thể chất, lớp 3-4 tuổi Giáo viên: Đặng Thị Phương Thảo Ngày dạy:09/1/2025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</cp:revision>
  <dcterms:created xsi:type="dcterms:W3CDTF">2019-03-14T03:19:45Z</dcterms:created>
  <dcterms:modified xsi:type="dcterms:W3CDTF">2025-04-20T02:19:25Z</dcterms:modified>
</cp:coreProperties>
</file>