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307" r:id="rId3"/>
    <p:sldId id="256" r:id="rId4"/>
    <p:sldId id="257" r:id="rId5"/>
    <p:sldId id="261" r:id="rId6"/>
    <p:sldId id="306" r:id="rId7"/>
    <p:sldId id="308" r:id="rId8"/>
    <p:sldId id="30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4660"/>
  </p:normalViewPr>
  <p:slideViewPr>
    <p:cSldViewPr>
      <p:cViewPr varScale="1">
        <p:scale>
          <a:sx n="81" d="100"/>
          <a:sy n="81" d="100"/>
        </p:scale>
        <p:origin x="161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0AA66-6B74-4C31-848D-3AC10E6A716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1735A-B64F-467F-8DC1-74FD6BF34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1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1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8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6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5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8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0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7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0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6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245" y="3352800"/>
            <a:ext cx="82296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       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THẾ GIỚI ĐỘNG VẬT</a:t>
            </a:r>
          </a:p>
          <a:p>
            <a:pPr>
              <a:buFontTx/>
              <a:buChar char="-"/>
            </a:pPr>
            <a:r>
              <a:rPr lang="en-US" sz="2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en-US" sz="24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ĐỘNG VẬT SỐNG TRONG RỪNG</a:t>
            </a:r>
          </a:p>
          <a:p>
            <a:pPr>
              <a:buFontTx/>
              <a:buChar char="-"/>
            </a:pPr>
            <a:r>
              <a:rPr lang="en-US" sz="2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ở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Mai</a:t>
            </a:r>
            <a:r>
              <a:rPr lang="vi-VN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Thị Hương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19/03/2025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Đề tài: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voi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ở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bản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đôn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b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</a:t>
            </a:fld>
            <a:endParaRPr lang="en-US" b="1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340" y="1676400"/>
            <a:ext cx="87033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CÔ ĐẾN THĂM </a:t>
            </a:r>
          </a:p>
          <a:p>
            <a:pPr algn="ctr"/>
            <a:r>
              <a:rPr lang="vi-VN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Chồi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eart-and-Bear-Ballo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27" y="5638802"/>
            <a:ext cx="1570469" cy="12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14399"/>
            <a:ext cx="5410200" cy="34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79719D34-4CA6-223A-D1E4-A559F653E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11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00700" y="3314700"/>
            <a:ext cx="685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14700" y="3314700"/>
            <a:ext cx="685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1485900" y="1676400"/>
            <a:ext cx="6553200" cy="5210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60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B050"/>
              </a:solidFill>
              <a:latin typeface="Comic Sans MS"/>
            </a:endParaRP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1676400" y="3581400"/>
            <a:ext cx="3505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6699FF"/>
              </a:extrusion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chemeClr val="tx2"/>
                </a:solidFill>
                <a:latin typeface="Arial Unicode MS"/>
                <a:ea typeface="Arial Unicode MS"/>
                <a:cs typeface="Arial Unicode MS"/>
              </a:rPr>
              <a:t>    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  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104900" y="838200"/>
            <a:ext cx="6934200" cy="2057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</a:rPr>
              <a:t>Hoạt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động</a:t>
            </a:r>
            <a:r>
              <a:rPr lang="en-US" sz="3400" b="1" dirty="0">
                <a:solidFill>
                  <a:srgbClr val="FF0000"/>
                </a:solidFill>
              </a:rPr>
              <a:t> 1: </a:t>
            </a:r>
            <a:r>
              <a:rPr lang="en-US" sz="3400" b="1" dirty="0" err="1">
                <a:solidFill>
                  <a:srgbClr val="FF0000"/>
                </a:solidFill>
              </a:rPr>
              <a:t>Ổn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định</a:t>
            </a:r>
            <a:endParaRPr lang="en-US" sz="3400" b="1" dirty="0">
              <a:solidFill>
                <a:srgbClr val="FF0000"/>
              </a:solidFill>
            </a:endParaRPr>
          </a:p>
          <a:p>
            <a:pPr algn="ctr"/>
            <a:r>
              <a:rPr lang="en-US" sz="3400" b="1" dirty="0" err="1">
                <a:solidFill>
                  <a:srgbClr val="FF0000"/>
                </a:solidFill>
              </a:rPr>
              <a:t>Chương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trình</a:t>
            </a:r>
            <a:r>
              <a:rPr lang="en-US" sz="3400" b="1" dirty="0">
                <a:solidFill>
                  <a:srgbClr val="FF0000"/>
                </a:solidFill>
              </a:rPr>
              <a:t>: </a:t>
            </a:r>
            <a:r>
              <a:rPr lang="en-US" sz="3400" b="1" dirty="0" err="1">
                <a:solidFill>
                  <a:srgbClr val="FF0000"/>
                </a:solidFill>
              </a:rPr>
              <a:t>Tiếng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hát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rừng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xanh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66900" y="3216852"/>
            <a:ext cx="54102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05000" y="4000500"/>
            <a:ext cx="54102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17123" y="4715742"/>
            <a:ext cx="54102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nhay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2" grpId="0" animBg="1"/>
      <p:bldP spid="4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7620000" cy="14477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con ở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đôn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fld>
            <a:endParaRPr lang="en-US" sz="1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62400" y="3505200"/>
            <a:ext cx="15240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54564"/>
            <a:ext cx="82296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8428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50292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54483"/>
            <a:ext cx="5105400" cy="45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2667000" cy="1896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250911"/>
            <a:ext cx="4343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5730081"/>
          </a:xfrm>
        </p:spPr>
        <p:txBody>
          <a:bodyPr/>
          <a:lstStyle/>
          <a:p>
            <a:pPr marL="0" indent="0">
              <a:buNone/>
            </a:pPr>
            <a:endParaRPr lang="en-US" b="1" i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8" y="2438400"/>
            <a:ext cx="6096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1752600"/>
          </a:xfrm>
        </p:spPr>
        <p:txBody>
          <a:bodyPr>
            <a:normAutofit/>
          </a:bodyPr>
          <a:lstStyle/>
          <a:p>
            <a:r>
              <a:rPr lang="en-US" sz="4200" b="1" i="1" u="sng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u="sng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200" b="1" i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4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latin typeface="Times New Roman" pitchFamily="18" charset="0"/>
                <a:cs typeface="Times New Roman" pitchFamily="18" charset="0"/>
              </a:rPr>
              <a:t>kì</a:t>
            </a:r>
            <a:endParaRPr lang="en-US" sz="4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11442-0F5C-4895-8379-5CA34893BBC5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14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564830"/>
            <a:ext cx="2895600" cy="2974082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94148"/>
            <a:ext cx="45365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88" y="2830252"/>
            <a:ext cx="4274127" cy="3201987"/>
          </a:xfrm>
          <a:prstGeom prst="rect">
            <a:avLst/>
          </a:prstGeom>
        </p:spPr>
      </p:pic>
      <p:pic>
        <p:nvPicPr>
          <p:cNvPr id="9" name="Picture 14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4006" y="1343211"/>
            <a:ext cx="2895600" cy="2974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809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00700" y="3314700"/>
            <a:ext cx="685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14700" y="3314700"/>
            <a:ext cx="685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1485900" y="1676400"/>
            <a:ext cx="6553200" cy="5210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60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B050"/>
              </a:solidFill>
              <a:latin typeface="Comic Sans MS"/>
            </a:endParaRP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1676400" y="3581400"/>
            <a:ext cx="3505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6699FF"/>
              </a:extrusion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chemeClr val="tx2"/>
                </a:solidFill>
                <a:latin typeface="Arial Unicode MS"/>
                <a:ea typeface="Arial Unicode MS"/>
                <a:cs typeface="Arial Unicode MS"/>
              </a:rPr>
              <a:t>    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  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09650" y="914400"/>
            <a:ext cx="6934200" cy="152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743200"/>
            <a:ext cx="712469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3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nhay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00700" y="3314700"/>
            <a:ext cx="685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14700" y="3314700"/>
            <a:ext cx="685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1485900" y="1676400"/>
            <a:ext cx="6553200" cy="5210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60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Cảm</a:t>
            </a:r>
            <a:r>
              <a:rPr lang="en-US" sz="60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 </a:t>
            </a:r>
            <a:r>
              <a:rPr lang="en-US" sz="60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ơn</a:t>
            </a:r>
            <a:r>
              <a:rPr lang="en-US" sz="60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 </a:t>
            </a:r>
            <a:r>
              <a:rPr lang="en-US" sz="60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và</a:t>
            </a:r>
            <a:r>
              <a:rPr lang="en-US" sz="60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 </a:t>
            </a:r>
            <a:r>
              <a:rPr lang="en-US" sz="60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hẹn</a:t>
            </a:r>
            <a:r>
              <a:rPr lang="en-US" sz="60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 </a:t>
            </a:r>
            <a:r>
              <a:rPr lang="en-US" sz="60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gặp</a:t>
            </a:r>
            <a:r>
              <a:rPr lang="en-US" sz="60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 </a:t>
            </a:r>
            <a:r>
              <a:rPr lang="en-US" sz="60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lại</a:t>
            </a:r>
            <a:r>
              <a:rPr lang="en-US" sz="60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 </a:t>
            </a:r>
            <a:r>
              <a:rPr lang="en-US" sz="60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cô</a:t>
            </a:r>
            <a:r>
              <a:rPr lang="en-US" sz="60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 </a:t>
            </a:r>
            <a:r>
              <a:rPr lang="en-US" sz="60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và</a:t>
            </a:r>
            <a:r>
              <a:rPr lang="en-US" sz="60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 </a:t>
            </a:r>
            <a:r>
              <a:rPr lang="en-US" sz="60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các</a:t>
            </a:r>
            <a:r>
              <a:rPr lang="en-US" sz="60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 </a:t>
            </a:r>
            <a:r>
              <a:rPr lang="en-US" sz="60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bạn</a:t>
            </a:r>
            <a:endParaRPr lang="en-US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3300"/>
              </a:solidFill>
              <a:latin typeface="Comic Sans MS"/>
            </a:endParaRP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1676400" y="3581400"/>
            <a:ext cx="3505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6699FF"/>
              </a:extrusion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chemeClr val="tx2"/>
                </a:solidFill>
                <a:latin typeface="Arial Unicode MS"/>
                <a:ea typeface="Arial Unicode MS"/>
                <a:cs typeface="Arial Unicode MS"/>
              </a:rPr>
              <a:t>    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  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057400" y="3048000"/>
            <a:ext cx="5448300" cy="2362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7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nhay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162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 Unicode MS</vt:lpstr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Hoạt động 2: Vận động theo nhạc chú voi con ở bản đôn</vt:lpstr>
      <vt:lpstr>Nghe hát: Tháng 3 Tây Nguyên</vt:lpstr>
      <vt:lpstr>PowerPoint Presentation</vt:lpstr>
      <vt:lpstr>Trò chơi: Âm thanh diệu kì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LỚP: MẦM 3  NĂM HỌC: 2020-2021</dc:title>
  <dc:creator>admin</dc:creator>
  <cp:lastModifiedBy>Lien Huong Nguyen</cp:lastModifiedBy>
  <cp:revision>67</cp:revision>
  <dcterms:created xsi:type="dcterms:W3CDTF">2020-11-03T05:14:15Z</dcterms:created>
  <dcterms:modified xsi:type="dcterms:W3CDTF">2025-04-23T08:09:43Z</dcterms:modified>
</cp:coreProperties>
</file>