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CE1B-7AEC-402B-B1FD-7CCF1ABF7BAF}" type="datetimeFigureOut">
              <a:rPr lang="en-US" smtClean="0"/>
              <a:pPr/>
              <a:t>04/19/2025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ABAF-CFD5-47E6-9879-18DFAC9A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CE1B-7AEC-402B-B1FD-7CCF1ABF7BAF}" type="datetimeFigureOut">
              <a:rPr lang="en-US" smtClean="0"/>
              <a:pPr/>
              <a:t>04/19/2025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ABAF-CFD5-47E6-9879-18DFAC9A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CE1B-7AEC-402B-B1FD-7CCF1ABF7BAF}" type="datetimeFigureOut">
              <a:rPr lang="en-US" smtClean="0"/>
              <a:pPr/>
              <a:t>04/19/2025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ABAF-CFD5-47E6-9879-18DFAC9A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CE1B-7AEC-402B-B1FD-7CCF1ABF7BAF}" type="datetimeFigureOut">
              <a:rPr lang="en-US" smtClean="0"/>
              <a:pPr/>
              <a:t>04/19/2025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ABAF-CFD5-47E6-9879-18DFAC9A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CE1B-7AEC-402B-B1FD-7CCF1ABF7BAF}" type="datetimeFigureOut">
              <a:rPr lang="en-US" smtClean="0"/>
              <a:pPr/>
              <a:t>04/19/2025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ABAF-CFD5-47E6-9879-18DFAC9A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CE1B-7AEC-402B-B1FD-7CCF1ABF7BAF}" type="datetimeFigureOut">
              <a:rPr lang="en-US" smtClean="0"/>
              <a:pPr/>
              <a:t>04/19/2025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ABAF-CFD5-47E6-9879-18DFAC9A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CE1B-7AEC-402B-B1FD-7CCF1ABF7BAF}" type="datetimeFigureOut">
              <a:rPr lang="en-US" smtClean="0"/>
              <a:pPr/>
              <a:t>04/19/2025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ABAF-CFD5-47E6-9879-18DFAC9A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CE1B-7AEC-402B-B1FD-7CCF1ABF7BAF}" type="datetimeFigureOut">
              <a:rPr lang="en-US" smtClean="0"/>
              <a:pPr/>
              <a:t>04/19/2025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ABAF-CFD5-47E6-9879-18DFAC9A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CE1B-7AEC-402B-B1FD-7CCF1ABF7BAF}" type="datetimeFigureOut">
              <a:rPr lang="en-US" smtClean="0"/>
              <a:pPr/>
              <a:t>04/19/2025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ABAF-CFD5-47E6-9879-18DFAC9A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CE1B-7AEC-402B-B1FD-7CCF1ABF7BAF}" type="datetimeFigureOut">
              <a:rPr lang="en-US" smtClean="0"/>
              <a:pPr/>
              <a:t>04/19/2025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ABAF-CFD5-47E6-9879-18DFAC9A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CE1B-7AEC-402B-B1FD-7CCF1ABF7BAF}" type="datetimeFigureOut">
              <a:rPr lang="en-US" smtClean="0"/>
              <a:pPr/>
              <a:t>04/19/2025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ABAF-CFD5-47E6-9879-18DFAC9A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0CE1B-7AEC-402B-B1FD-7CCF1ABF7BAF}" type="datetimeFigureOut">
              <a:rPr lang="en-US" smtClean="0"/>
              <a:pPr/>
              <a:t>04/19/2025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CABAF-CFD5-47E6-9879-18DFAC9A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Dell\Documents\nhac%20thi%20tinh\di%20duong%20em%20nho%20-%20kloi.mp3" TargetMode="External"/><Relationship Id="rId6" Type="http://schemas.openxmlformats.org/officeDocument/2006/relationships/image" Target="../media/image3.png"/><Relationship Id="rId5" Type="http://schemas.openxmlformats.org/officeDocument/2006/relationships/slide" Target="slide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Dell\Documents\nhac%20thi%20tinh\em%20di%20qua&#8216;%20Beat.mp3" TargetMode="External"/><Relationship Id="rId6" Type="http://schemas.openxmlformats.org/officeDocument/2006/relationships/image" Target="../media/image3.png"/><Relationship Id="rId5" Type="http://schemas.openxmlformats.org/officeDocument/2006/relationships/slide" Target="slide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Dell\Documents\nhac%20thi%20tinh\di%20duong%20em%20nho%20-%20kloi.mp3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Dell\Documents\nhac%20thi%20tinh\di%20duong.mp3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Dell\Documents\nhac%20thi%20tinh\AnhPhiCongOiBeat-V.A-4009484.mp3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Dell\Documents\Nhac%201\DiXeDapBeatInstrumental-V.A-2924223.mp3" TargetMode="External"/><Relationship Id="rId6" Type="http://schemas.openxmlformats.org/officeDocument/2006/relationships/slide" Target="slide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Dell\Documents\nhac%20thi%20tinh\Em%20tap%20lai&#180;%20Karaoke%20-%20CaoCuongPro.mp3" TargetMode="External"/><Relationship Id="rId6" Type="http://schemas.openxmlformats.org/officeDocument/2006/relationships/image" Target="../media/image3.png"/><Relationship Id="rId5" Type="http://schemas.openxmlformats.org/officeDocument/2006/relationships/slide" Target="slide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hinh-nen-dep-cho-slide-powerpoint-2010-anh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61600" cy="7696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20782" y="152400"/>
            <a:ext cx="952500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UBND THỊ XÃ BUÔN HỒ</a:t>
            </a:r>
          </a:p>
          <a:p>
            <a:pPr algn="ctr"/>
            <a:r>
              <a:rPr lang="vi-VN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MẪU GIÁO HOA SỮA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i="1" dirty="0">
                <a:latin typeface="Times New Roman" pitchFamily="18" charset="0"/>
                <a:cs typeface="Times New Roman" pitchFamily="18" charset="0"/>
              </a:rPr>
            </a:br>
            <a:r>
              <a:rPr lang="en-US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Phương tiện và luật lệ giao thông</a:t>
            </a:r>
          </a:p>
          <a:p>
            <a:pPr algn="ctr"/>
            <a:r>
              <a:rPr lang="vi-VN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 đề nhánh: Một số phương tiện giao thông đường bộ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Nghe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Anh phi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vi-VN" sz="32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 dạy: 5/4/2025</a:t>
            </a:r>
          </a:p>
          <a:p>
            <a:pPr algn="ctr"/>
            <a:r>
              <a:rPr lang="vi-VN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 dạy: Mai Thị Hương</a:t>
            </a:r>
            <a:endParaRPr lang="vi-VN" sz="32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i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hinh-nen-dep-cho-slide-powerpoint-2010-anh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685800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dirty="0"/>
          </a:p>
        </p:txBody>
      </p:sp>
      <p:pic>
        <p:nvPicPr>
          <p:cNvPr id="5" name="Picture 4" descr="tranh-ve-truong-mam-non-cua-be-2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6" name="Left Arrow 5">
            <a:hlinkClick r:id="rId5" action="ppaction://hlinksldjump"/>
          </p:cNvPr>
          <p:cNvSpPr/>
          <p:nvPr/>
        </p:nvSpPr>
        <p:spPr>
          <a:xfrm>
            <a:off x="2362200" y="5410200"/>
            <a:ext cx="1371600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di duong em nho - klo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572000" y="5105400"/>
            <a:ext cx="990600" cy="9906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hinh-nen-dep-cho-slide-powerpoint-2010-anh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533400" y="685800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dirty="0"/>
          </a:p>
        </p:txBody>
      </p:sp>
      <p:pic>
        <p:nvPicPr>
          <p:cNvPr id="7" name="Picture 6" descr="anh-2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4953000"/>
          </a:xfrm>
          <a:prstGeom prst="rect">
            <a:avLst/>
          </a:prstGeom>
        </p:spPr>
      </p:pic>
      <p:sp>
        <p:nvSpPr>
          <p:cNvPr id="9" name="Left Arrow 8">
            <a:hlinkClick r:id="rId5" action="ppaction://hlinksldjump"/>
          </p:cNvPr>
          <p:cNvSpPr/>
          <p:nvPr/>
        </p:nvSpPr>
        <p:spPr>
          <a:xfrm>
            <a:off x="2362200" y="5638800"/>
            <a:ext cx="11430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em di qua‘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267200" y="5410200"/>
            <a:ext cx="1143000" cy="1143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hinh-nen-dep-cho-slide-powerpoint-2010-anh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533400" y="685800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>
            <a:off x="762000" y="762000"/>
            <a:ext cx="78101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hinh-nen-dep-cho-slide-powerpoint-2010-anh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914400"/>
            <a:ext cx="5943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4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1" y="1981200"/>
            <a:ext cx="6267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7030A0"/>
                </a:solidFill>
              </a:rPr>
              <a:t>Ổn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định</a:t>
            </a:r>
            <a:r>
              <a:rPr lang="en-US" sz="3600" dirty="0">
                <a:solidFill>
                  <a:srgbClr val="7030A0"/>
                </a:solidFill>
              </a:rPr>
              <a:t>, </a:t>
            </a:r>
            <a:r>
              <a:rPr lang="en-US" sz="3600" dirty="0" err="1">
                <a:solidFill>
                  <a:srgbClr val="7030A0"/>
                </a:solidFill>
              </a:rPr>
              <a:t>gây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hứng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thú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hinh-nen-dep-cho-slide-powerpoint-2010-anh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5800" y="1066800"/>
            <a:ext cx="762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endParaRPr lang="en-US" sz="4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di duong em nho - klo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828800" y="2743200"/>
            <a:ext cx="2667000" cy="2667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6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2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hinh-nen-dep-cho-slide-powerpoint-2010-anh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990600"/>
            <a:ext cx="8077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di duo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7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hinh-nen-dep-cho-slide-powerpoint-2010-anh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00" y="1066800"/>
            <a:ext cx="838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4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“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4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AnhPhiCongOiBeat-V.A-400948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 flipV="1">
            <a:off x="2438400" y="3581400"/>
            <a:ext cx="2286000" cy="2286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8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06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hinh-nen-dep-cho-slide-powerpoint-2010-anh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685800"/>
            <a:ext cx="8077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endParaRPr lang="en-US" sz="4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hinh-nen-dep-cho-slide-powerpoint-2010-anh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loud Callout 6">
            <a:hlinkClick r:id="rId3" action="ppaction://hlinksldjump"/>
          </p:cNvPr>
          <p:cNvSpPr/>
          <p:nvPr/>
        </p:nvSpPr>
        <p:spPr>
          <a:xfrm>
            <a:off x="0" y="0"/>
            <a:ext cx="4038600" cy="2667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0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8" name="Cloud Callout 7">
            <a:hlinkClick r:id="rId4" action="ppaction://hlinksldjump"/>
          </p:cNvPr>
          <p:cNvSpPr/>
          <p:nvPr/>
        </p:nvSpPr>
        <p:spPr>
          <a:xfrm>
            <a:off x="381000" y="3124200"/>
            <a:ext cx="4038600" cy="2667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0" dirty="0">
                <a:solidFill>
                  <a:schemeClr val="accent6"/>
                </a:solidFill>
              </a:rPr>
              <a:t>3</a:t>
            </a:r>
          </a:p>
          <a:p>
            <a:pPr algn="ctr"/>
            <a:endParaRPr lang="en-US" dirty="0"/>
          </a:p>
        </p:txBody>
      </p:sp>
      <p:sp>
        <p:nvSpPr>
          <p:cNvPr id="9" name="Cloud Callout 8">
            <a:hlinkClick r:id="rId5" action="ppaction://hlinksldjump"/>
          </p:cNvPr>
          <p:cNvSpPr/>
          <p:nvPr/>
        </p:nvSpPr>
        <p:spPr>
          <a:xfrm>
            <a:off x="4191000" y="0"/>
            <a:ext cx="4267200" cy="2667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Cloud Callout 10">
            <a:hlinkClick r:id="rId6" action="ppaction://hlinksldjump"/>
          </p:cNvPr>
          <p:cNvSpPr/>
          <p:nvPr/>
        </p:nvSpPr>
        <p:spPr>
          <a:xfrm>
            <a:off x="4343400" y="2819400"/>
            <a:ext cx="4800600" cy="2667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0" dirty="0">
                <a:solidFill>
                  <a:srgbClr val="0070C0"/>
                </a:solidFill>
              </a:rPr>
              <a:t>4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hinh-nen-dep-cho-slide-powerpoint-2010-anh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685800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dirty="0"/>
          </a:p>
        </p:txBody>
      </p:sp>
      <p:pic>
        <p:nvPicPr>
          <p:cNvPr id="5" name="Picture 4" descr="xe-dap-mini-cb-2402-d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400"/>
            <a:ext cx="9144000" cy="4343400"/>
          </a:xfrm>
          <a:prstGeom prst="rect">
            <a:avLst/>
          </a:prstGeom>
        </p:spPr>
      </p:pic>
      <p:pic>
        <p:nvPicPr>
          <p:cNvPr id="6" name="DiXeDapBeatInstrumental-V.A-292422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114800" y="5410200"/>
            <a:ext cx="1066800" cy="1066800"/>
          </a:xfrm>
          <a:prstGeom prst="rect">
            <a:avLst/>
          </a:prstGeom>
        </p:spPr>
      </p:pic>
      <p:sp>
        <p:nvSpPr>
          <p:cNvPr id="8" name="Left Arrow 7">
            <a:hlinkClick r:id="rId6" action="ppaction://hlinksldjump"/>
          </p:cNvPr>
          <p:cNvSpPr/>
          <p:nvPr/>
        </p:nvSpPr>
        <p:spPr>
          <a:xfrm>
            <a:off x="2057400" y="5638800"/>
            <a:ext cx="1066800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hinh-nen-dep-cho-slide-powerpoint-2010-anh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685800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dirty="0"/>
          </a:p>
        </p:txBody>
      </p:sp>
      <p:pic>
        <p:nvPicPr>
          <p:cNvPr id="7" name="Picture 6" descr="-145354472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4419600"/>
          </a:xfrm>
          <a:prstGeom prst="rect">
            <a:avLst/>
          </a:prstGeom>
        </p:spPr>
      </p:pic>
      <p:sp>
        <p:nvSpPr>
          <p:cNvPr id="8" name="Left Arrow 7">
            <a:hlinkClick r:id="rId5" action="ppaction://hlinksldjump"/>
          </p:cNvPr>
          <p:cNvSpPr/>
          <p:nvPr/>
        </p:nvSpPr>
        <p:spPr>
          <a:xfrm>
            <a:off x="533400" y="5334000"/>
            <a:ext cx="15240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Em tap lai´ Karaoke - CaoCuongPr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343400" y="5562600"/>
            <a:ext cx="838200" cy="8382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71</Words>
  <Application>Microsoft Office PowerPoint</Application>
  <PresentationFormat>On-screen Show (4:3)</PresentationFormat>
  <Paragraphs>18</Paragraphs>
  <Slides>12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Admin</cp:lastModifiedBy>
  <cp:revision>28</cp:revision>
  <dcterms:created xsi:type="dcterms:W3CDTF">2017-04-08T11:02:47Z</dcterms:created>
  <dcterms:modified xsi:type="dcterms:W3CDTF">2025-04-19T08:26:44Z</dcterms:modified>
</cp:coreProperties>
</file>