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5" r:id="rId2"/>
    <p:sldMasterId id="2147483717" r:id="rId3"/>
    <p:sldMasterId id="2147483729" r:id="rId4"/>
    <p:sldMasterId id="2147483758" r:id="rId5"/>
  </p:sldMasterIdLst>
  <p:notesMasterIdLst>
    <p:notesMasterId r:id="rId23"/>
  </p:notesMasterIdLst>
  <p:sldIdLst>
    <p:sldId id="450" r:id="rId6"/>
    <p:sldId id="256" r:id="rId7"/>
    <p:sldId id="260" r:id="rId8"/>
    <p:sldId id="279" r:id="rId9"/>
    <p:sldId id="267" r:id="rId10"/>
    <p:sldId id="268" r:id="rId11"/>
    <p:sldId id="442" r:id="rId12"/>
    <p:sldId id="443" r:id="rId13"/>
    <p:sldId id="266" r:id="rId14"/>
    <p:sldId id="264" r:id="rId15"/>
    <p:sldId id="446" r:id="rId16"/>
    <p:sldId id="447" r:id="rId17"/>
    <p:sldId id="271" r:id="rId18"/>
    <p:sldId id="275" r:id="rId19"/>
    <p:sldId id="448" r:id="rId20"/>
    <p:sldId id="28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1686-604D-4429-86F4-34D450A9D63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10C89-3714-49DB-8946-A9216765D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754B6-217D-44BA-9DF0-9C8E0AF50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9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7FA-E64E-445D-86A5-FCB39B8C6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F956C-4A56-42A3-9B63-B3EE081FD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5A53C4-CF1E-481E-9F4F-671577693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EE989F-7130-4E92-976A-B2C5F2435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EEE946-F6A8-4153-BAAF-F4EED869A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E43-57EA-47BF-809B-C395B61C2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62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AE99-56C2-46A5-AB9C-B2001004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49D2F-DA5F-4B90-A8AE-ED42723FC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CC61A4-116D-4B7C-928F-49CD484DA5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B2131B-EE8B-4D1F-A885-A35C3ABE3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E963AD-5AC9-46C4-B66D-3AF7FE21D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BC86-4FE4-436E-98F4-5043B3F03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0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2E2AE5-82F1-4DCA-A170-5E928933B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DDE48-53B9-4B81-9DBD-20722CD9A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0D1E1F-E304-441C-BCA5-186470528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DA5CE-B424-4875-BE3E-166702DC4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2E0445-BBE4-4BD4-BAC0-DC7083C66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7BB6-2360-4E13-A3DA-AA95661CC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18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44EACA-EE3D-4B11-A895-E89D7A458E5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EEE971-1F3A-4B28-BE25-270FA87AF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F7034A-30F7-4271-8CBA-4E451505DD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7229A0-4EB5-4BDB-B79B-CFB83EF02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36026-1792-4F38-8DC6-FC13A7A831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335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C784-7574-465F-9EAC-30D352B8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14DF2957-EC27-4C1D-A9A2-BF7D9F72601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3AEC0-5BA2-486C-BE41-B08E44F74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E08D69-3E88-42AA-804C-2B1CFC55A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CFC62-F066-44B5-B7D3-85ACA437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2DE9-A9C1-4514-8721-A50001A522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1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4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70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9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4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8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1A2D-990B-4503-B6FD-4B2EB126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985F-DBD8-43FC-A77A-431CE6B60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D804AF-D05F-4B8E-89CD-D2D092DDB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8233A9-CBE1-4333-9089-78F3E83D50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FE6E08-4B99-460D-9E52-A6048EBD1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74A84-626A-4E93-8455-F43184D4E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2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94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1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2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57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E2A7-B12F-4030-B904-3507B6652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417D5-4ECF-47DC-9B6A-321B7EBA7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35F9-30EF-446A-8A92-D0A16870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D67FC-23E1-43CD-9B72-85328901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D1A80-CE07-4DC2-B5DF-F7CA06D9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18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9E7C-A845-465B-AAAB-C85AF613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28478-9F85-47A0-9A2B-237687E79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01EBF-EB9C-4151-84CF-282820B3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95A6-9462-4381-AD4A-610D4F81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AE166-9015-49E7-B0A2-C1C4EE5A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54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812E-FBE1-415C-AC47-15C18336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3E03-1521-4482-AB0F-257CC517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31F2-CDA0-4911-B060-325000F6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2EC6-7660-4E66-A296-16F52DC9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DF076-C83B-496D-9A50-F6415E15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35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6D4F-1AA1-4546-B4EE-8DF7E089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93E0-581A-4BD3-8157-EB09A2911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CCB23-0CB1-4B4A-8975-E38BE687A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C5E5D-8CE0-457C-A91A-2D9CFC32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058D5-7AA5-41B3-B9ED-00DD9903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6A380-69AE-433E-A9FA-50A8955A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66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6FAF-8FE3-47FF-A048-4D97593D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67D18-897A-4F41-A333-6E53B6B38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68652-05CA-400B-8969-7050383CC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55E90-A432-44EC-85DC-E6FBED9DB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A9752-B8B6-4BBA-99D1-28F6A9124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A2951-4608-4786-B772-28EF9572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FF55C-D045-479A-844E-C29E0DAC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4746A-9929-41E3-BEB1-73FB240C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54B7-A04C-4D5A-A5F7-4DC5C3A6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DA540-68A8-46B7-B0F2-81C7AF35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6C4C9B-C440-477D-BC24-447B39DB1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77D443-F5DF-4FD3-AFDE-F39F0C037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B110F-92C0-4725-8A71-A1C1CE346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6504C-65FD-4B2B-A9EE-09047D859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44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AD4D-C5CF-4A51-9715-DC6B714B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B4179-1AD4-416A-9E8A-CBC3A0D7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FD4DA-AD59-4E50-BDD6-32B2E30F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22348-824D-41C8-9EBE-8F72C7D0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42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99620-3186-4E71-A018-A083EC8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C36CE-C21A-4D18-94B0-C8789EE5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157C1-A8A2-466D-A087-E01A30E5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8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1C8B-2C42-44D3-A95B-2C08042F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7EADF-D60D-476D-89AD-A3FC9B8EC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45DBA-5CD0-4589-95C4-D8FDFBC11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23908-CDF3-441A-A54F-C7D80384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87FA5-4EB8-4803-AA6A-E79E9664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596A2-EFD2-48CF-9A92-22E7F4F2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7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7A30-9056-4F16-B6FF-6C29BAEB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6F464-9CD2-4A6B-A440-3D0BDF7FC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E484E-5414-454A-865E-3D7FB07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D20B2-2214-467E-B562-6544B54D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59E64-41C3-42CC-8169-9D0AD5DF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BC3D-656A-4C7B-B963-A20CBBE7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833D1-2A47-4B8C-8A3F-1E78062F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15561-120B-45B8-AAC5-2EC10E06C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0DBB6-4CE0-4C3E-8F94-5551FF03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AC7A8-CE26-4CAE-81FB-F509B6AE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ADE59-3985-4994-8465-72591B97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9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E54C6-E23A-4870-8A48-E30BF8E4E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00B8A-400B-41A0-8608-8FFA90870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E1B03-999F-43A7-A001-E75AA5DC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E1547-C5D3-4C04-9E60-52577A7BF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1579A-E925-46C5-99CD-BF5F8534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01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07733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70338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74196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7864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9054-7514-42A5-AC02-8E52E75F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25794-CBFA-437A-AC99-0D94546C0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3C1AC-8D8A-439D-A34F-F4C426318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8E5E00-1865-4F7D-A014-57B87F53C6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17BDA-23BB-4B80-B629-0458B183C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875BD-89C0-4042-BD26-7B95ADC52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C68C-B828-445C-A9D8-9C6A786F2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80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112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2023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7112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5334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9109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14286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71027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38CFBC-0CFA-4254-9819-18111B3B6C03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43EFC-57B4-4EE3-9EEF-0B52774519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36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24038A-494B-4A94-BD46-7C5635F74CB4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8D43D-9C6F-4495-BDEF-A204CFB66D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81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5940DC-2E1A-4C17-9A01-5F9B5DE58A83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DEB7B-164F-4005-A106-D719F746DB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5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B8EC-8A7E-4507-9863-3E992386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DE44B-D59B-4B07-98A4-FFED0234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0AA47-5E0A-4060-A480-68D26F6EF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1BD3BB-19E0-48DB-9477-54A8D9C1E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E0019-05E2-4869-9DEB-BF6C08B98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7A9BB72-F01B-4818-AE4E-6D95A0489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9CDBF6-648E-4A6C-BF2B-6D013E636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541762-2EEB-434D-8F50-7B9B103F2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B0BE6-9773-4BA0-9564-BCBC7FD5E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929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18CB6-CF5E-4C3D-B4CB-26F008BBC6B9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E22D3-FFC6-4099-81C4-C48D8720DA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20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55CDB9-2D58-4B56-8FFC-978147C6D7ED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CA97E-5EA2-49E1-9F1B-76F9603693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60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3D25F9-8171-46D3-B99C-990C865FFEA6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77DF9-1313-4A91-8A51-FB45968ACC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3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F6211B-20D1-4310-A279-884916DE5D23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4239E-D4F8-458B-83A2-9DB912C61D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01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C14C7F-2371-4FD6-BEEA-A9DC2184AC29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DAE2D-B045-4F6D-B10A-5950D697C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57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1BE94-A006-47C5-976F-3ECE3C9DF2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575C6D-C324-4FE9-A014-4F37ECA2CBF2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3C16BB-3247-46CA-872F-2D299347ED00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FC8F6-8873-49A9-AD8E-3F61AD313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4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592B3-A660-481F-A06B-F2D494E2C610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6D11B-C830-4495-AB57-1CDEBE8BA3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5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69FE64-8746-419F-886F-72628A0968F0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5AB35-CEB3-4822-860B-D1F083E804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2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80FB0-AD78-4396-B746-12916439CCC1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85F03F-DF06-4B53-9F5F-7D08214C5F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00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BC5E-D563-4245-99B0-5F9343D0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0FD2BA-57D1-467B-A4D1-0F21E45D5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323D4C-437E-46CE-B018-906FD59D5B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AFF510-4AB2-4DC0-904B-FD1CE329B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73E0A-1A15-463A-8335-03EDB94A1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463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BE0BB-8143-4E6D-9FC5-96866AD2F4D8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D421C-3287-484D-9E19-95B20C9525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5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D9F4DB-63E8-468A-9E37-51D54DB000FA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2DE2E-FD93-4335-A6DF-C2EB160663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57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83FFB-D8EC-4DA0-9C43-3EBC9B215D31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93C39-CBE1-480F-8C33-2BD033E628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8A608F-CEF3-485C-B94D-88E2B3BB2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936330-6AFC-438D-9F93-F2AC5777B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DEB07-E63E-4F91-A6A0-7760D8085D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CE0B-8EDC-447F-9BFF-B33FC7FE5A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97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4DEC-463E-4978-BD99-072551DE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6C7DB-0499-4A78-BDD7-4E4BBC80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8D8A3-08A8-488D-BB1D-953E7D7E5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5AE125-C800-4022-BBDE-D945F6CE0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8D010-8FDD-493D-8B6F-9DFF3B1834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5986C-A3E5-4F06-B24C-7A05A18E7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C09E-F387-4BE8-9CBB-1A07F59BA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07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44A1-996C-4595-91B5-65519523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4B31D-20E9-41F2-AE41-4F0D9C023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F7CEB-A2DE-426E-BF59-2A21054DE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FBFD6-1960-418F-9A93-B0532CCCD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4B0C7-3127-4D3B-89EA-647A699F2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BB2AB-1BD5-438C-96D7-E3C9A9AC84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8A235-BB99-4949-80D2-F24D54DF9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80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72C6C6-C237-4A5E-91EE-B9A9E42EC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F3FEF36-0EF2-4AF5-91B6-35F3BE65A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F6EE9D-8801-4D65-B98B-C76AED1229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669979-6EC0-4437-B86F-8FB96690C9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1E99E7-C59B-443A-97B0-D0C8F3433F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F805D31-4085-431F-B1BB-B9388E6F2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0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54D60-FC63-4383-9AF3-F840E0C7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F4EFE-113B-49F2-AB91-CDEEAC2D3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3774A-43A2-40C9-A4F2-C049988A5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3FFA6-C838-47A7-8DEF-83BEE64C70B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03B6-4689-41D6-9ED8-82C9C054C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1223A-2327-4F0D-959A-974607DE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B966B-B170-42B4-A056-5ADE1119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ECE55-9E85-4309-B458-AC82A011FDE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32F5-DA44-4B8E-8DDA-994E0611D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2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F805D31-4085-431F-B1BB-B9388E6F2F3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40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video" Target="file:///C:\Users\Admin\Downloads\vi%20deo%201.mp4" TargetMode="External"/><Relationship Id="rId1" Type="http://schemas.microsoft.com/office/2007/relationships/media" Target="file:///C:\Users\Admin\Downloads\vi%20deo%201.mp4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vi%20deo%201.mp4" TargetMode="External"/><Relationship Id="rId1" Type="http://schemas.microsoft.com/office/2007/relationships/media" Target="file:///C:\Users\Admin\Downloads\vi%20deo%201.mp4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F56B5E7-F1FA-4CEA-80AD-935D2A8D0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89B31-B485-4E83-A619-5B090525E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BF1E6327-A968-4148-A29F-8FB391A8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00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0397840">
            <a:extLst>
              <a:ext uri="{FF2B5EF4-FFF2-40B4-BE49-F238E27FC236}">
                <a16:creationId xmlns:a16="http://schemas.microsoft.com/office/drawing/2014/main" id="{91ACC983-303A-4A90-B8D0-21955B5CE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74CCDEE5-3290-41C9-928C-690CA815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724400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1268" name="Group 4">
            <a:extLst>
              <a:ext uri="{FF2B5EF4-FFF2-40B4-BE49-F238E27FC236}">
                <a16:creationId xmlns:a16="http://schemas.microsoft.com/office/drawing/2014/main" id="{9BE67923-3ECD-4B47-A2EB-2DCDDF6082D4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1905000"/>
            <a:ext cx="1981200" cy="1600200"/>
            <a:chOff x="0" y="0"/>
            <a:chExt cx="5760" cy="4320"/>
          </a:xfrm>
        </p:grpSpPr>
        <p:pic>
          <p:nvPicPr>
            <p:cNvPr id="11320" name="Picture 5" descr="Beaches - 01">
              <a:extLst>
                <a:ext uri="{FF2B5EF4-FFF2-40B4-BE49-F238E27FC236}">
                  <a16:creationId xmlns:a16="http://schemas.microsoft.com/office/drawing/2014/main" id="{C6387108-628E-44FB-80A5-23E44D630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1" name="Picture 6">
              <a:extLst>
                <a:ext uri="{FF2B5EF4-FFF2-40B4-BE49-F238E27FC236}">
                  <a16:creationId xmlns:a16="http://schemas.microsoft.com/office/drawing/2014/main" id="{E73CA18C-9CA2-4956-B9CB-C4DFF033B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22" name="Cloud">
              <a:extLst>
                <a:ext uri="{FF2B5EF4-FFF2-40B4-BE49-F238E27FC236}">
                  <a16:creationId xmlns:a16="http://schemas.microsoft.com/office/drawing/2014/main" id="{87D528A9-2B01-45A3-B90A-03930FD5C2A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23" name="Cloud">
              <a:extLst>
                <a:ext uri="{FF2B5EF4-FFF2-40B4-BE49-F238E27FC236}">
                  <a16:creationId xmlns:a16="http://schemas.microsoft.com/office/drawing/2014/main" id="{D9FBAC32-1C11-4AAC-B3AD-FC1ED9D6651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324" name="Picture 9">
              <a:extLst>
                <a:ext uri="{FF2B5EF4-FFF2-40B4-BE49-F238E27FC236}">
                  <a16:creationId xmlns:a16="http://schemas.microsoft.com/office/drawing/2014/main" id="{F637445F-5F8A-479F-9555-4DA6583B3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5" name="Picture 10">
              <a:extLst>
                <a:ext uri="{FF2B5EF4-FFF2-40B4-BE49-F238E27FC236}">
                  <a16:creationId xmlns:a16="http://schemas.microsoft.com/office/drawing/2014/main" id="{B4BFD859-0289-424C-8880-7BA28609A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6" name="Picture 11">
              <a:extLst>
                <a:ext uri="{FF2B5EF4-FFF2-40B4-BE49-F238E27FC236}">
                  <a16:creationId xmlns:a16="http://schemas.microsoft.com/office/drawing/2014/main" id="{5AF8B9B3-E90C-4A18-AE3E-86D0E8631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7" name="Picture 12">
              <a:extLst>
                <a:ext uri="{FF2B5EF4-FFF2-40B4-BE49-F238E27FC236}">
                  <a16:creationId xmlns:a16="http://schemas.microsoft.com/office/drawing/2014/main" id="{ACBC8347-EF31-4BB1-8D12-310695237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8" name="Picture 13">
              <a:extLst>
                <a:ext uri="{FF2B5EF4-FFF2-40B4-BE49-F238E27FC236}">
                  <a16:creationId xmlns:a16="http://schemas.microsoft.com/office/drawing/2014/main" id="{040350B7-141E-43DA-8983-2FCC3B253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9" name="Picture 14">
              <a:extLst>
                <a:ext uri="{FF2B5EF4-FFF2-40B4-BE49-F238E27FC236}">
                  <a16:creationId xmlns:a16="http://schemas.microsoft.com/office/drawing/2014/main" id="{42D2996F-5978-4B64-A265-93F5C8A20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0" name="Cloud">
              <a:extLst>
                <a:ext uri="{FF2B5EF4-FFF2-40B4-BE49-F238E27FC236}">
                  <a16:creationId xmlns:a16="http://schemas.microsoft.com/office/drawing/2014/main" id="{B1F258E8-05FB-4C85-9B9E-DBF538E3FBE4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269" name="Group 16">
            <a:extLst>
              <a:ext uri="{FF2B5EF4-FFF2-40B4-BE49-F238E27FC236}">
                <a16:creationId xmlns:a16="http://schemas.microsoft.com/office/drawing/2014/main" id="{9E478167-0D59-4185-A84A-42219788CE65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4876800"/>
            <a:ext cx="1752600" cy="1447800"/>
            <a:chOff x="0" y="-192"/>
            <a:chExt cx="5652" cy="4512"/>
          </a:xfrm>
        </p:grpSpPr>
        <p:sp>
          <p:nvSpPr>
            <p:cNvPr id="11290" name="Cloud">
              <a:extLst>
                <a:ext uri="{FF2B5EF4-FFF2-40B4-BE49-F238E27FC236}">
                  <a16:creationId xmlns:a16="http://schemas.microsoft.com/office/drawing/2014/main" id="{876DCBE7-3604-4FD1-9B2A-1CB7A7BBA85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352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1" name="Cloud">
              <a:extLst>
                <a:ext uri="{FF2B5EF4-FFF2-40B4-BE49-F238E27FC236}">
                  <a16:creationId xmlns:a16="http://schemas.microsoft.com/office/drawing/2014/main" id="{54B650EB-820B-4F0B-879D-76C25178150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312" y="38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2" name="Cloud">
              <a:extLst>
                <a:ext uri="{FF2B5EF4-FFF2-40B4-BE49-F238E27FC236}">
                  <a16:creationId xmlns:a16="http://schemas.microsoft.com/office/drawing/2014/main" id="{B13D9F0C-4962-458B-B269-722B1ADC115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32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3" name="Cloud">
              <a:extLst>
                <a:ext uri="{FF2B5EF4-FFF2-40B4-BE49-F238E27FC236}">
                  <a16:creationId xmlns:a16="http://schemas.microsoft.com/office/drawing/2014/main" id="{F735C07B-51D0-46EA-8FCD-F9BE2C1916B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888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4" name="Cloud">
              <a:extLst>
                <a:ext uri="{FF2B5EF4-FFF2-40B4-BE49-F238E27FC236}">
                  <a16:creationId xmlns:a16="http://schemas.microsoft.com/office/drawing/2014/main" id="{05987B9D-2A94-41A7-8C6A-34C674A98CF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68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5" name="Cloud">
              <a:extLst>
                <a:ext uri="{FF2B5EF4-FFF2-40B4-BE49-F238E27FC236}">
                  <a16:creationId xmlns:a16="http://schemas.microsoft.com/office/drawing/2014/main" id="{F4B899D0-E531-4990-8099-3CF08599731D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032" y="76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6" name="Cloud">
              <a:extLst>
                <a:ext uri="{FF2B5EF4-FFF2-40B4-BE49-F238E27FC236}">
                  <a16:creationId xmlns:a16="http://schemas.microsoft.com/office/drawing/2014/main" id="{85CC3105-E07B-4A05-B896-BB42AB3D6FDF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320" y="14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7" name="Cloud">
              <a:extLst>
                <a:ext uri="{FF2B5EF4-FFF2-40B4-BE49-F238E27FC236}">
                  <a16:creationId xmlns:a16="http://schemas.microsoft.com/office/drawing/2014/main" id="{B86896A3-7A23-44A4-A500-3064DB4FA34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976" y="96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8" name="Cloud">
              <a:extLst>
                <a:ext uri="{FF2B5EF4-FFF2-40B4-BE49-F238E27FC236}">
                  <a16:creationId xmlns:a16="http://schemas.microsoft.com/office/drawing/2014/main" id="{8EBE4390-0946-4A14-AA05-1622D54557D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86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99" name="Cloud">
              <a:extLst>
                <a:ext uri="{FF2B5EF4-FFF2-40B4-BE49-F238E27FC236}">
                  <a16:creationId xmlns:a16="http://schemas.microsoft.com/office/drawing/2014/main" id="{59B8B230-5703-4686-A8B5-92A361C8E816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592" y="100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00" name="Cloud">
              <a:extLst>
                <a:ext uri="{FF2B5EF4-FFF2-40B4-BE49-F238E27FC236}">
                  <a16:creationId xmlns:a16="http://schemas.microsoft.com/office/drawing/2014/main" id="{A11472D8-058B-4661-B5E3-2E8C839E32F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672" y="52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301" name="Picture 28">
              <a:extLst>
                <a:ext uri="{FF2B5EF4-FFF2-40B4-BE49-F238E27FC236}">
                  <a16:creationId xmlns:a16="http://schemas.microsoft.com/office/drawing/2014/main" id="{3393473E-D2D8-4795-BD1C-F325D0716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352" y="76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2" name="Picture 29">
              <a:extLst>
                <a:ext uri="{FF2B5EF4-FFF2-40B4-BE49-F238E27FC236}">
                  <a16:creationId xmlns:a16="http://schemas.microsoft.com/office/drawing/2014/main" id="{8CC98CA5-019E-477E-B673-07D85B83B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862" y="81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3" name="Picture 30">
              <a:extLst>
                <a:ext uri="{FF2B5EF4-FFF2-40B4-BE49-F238E27FC236}">
                  <a16:creationId xmlns:a16="http://schemas.microsoft.com/office/drawing/2014/main" id="{27339574-C490-4273-9891-192378005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734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4" name="Picture 31">
              <a:extLst>
                <a:ext uri="{FF2B5EF4-FFF2-40B4-BE49-F238E27FC236}">
                  <a16:creationId xmlns:a16="http://schemas.microsoft.com/office/drawing/2014/main" id="{268BB44D-6D93-4E06-8CF2-8E32627F5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014" y="10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5" name="Picture 32">
              <a:extLst>
                <a:ext uri="{FF2B5EF4-FFF2-40B4-BE49-F238E27FC236}">
                  <a16:creationId xmlns:a16="http://schemas.microsoft.com/office/drawing/2014/main" id="{C8BC315A-DFFE-4189-8D9D-3BBCCCE4E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594" y="240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Picture 33">
              <a:extLst>
                <a:ext uri="{FF2B5EF4-FFF2-40B4-BE49-F238E27FC236}">
                  <a16:creationId xmlns:a16="http://schemas.microsoft.com/office/drawing/2014/main" id="{72BAADBB-63A7-45AF-B4A7-ABF3D6676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104" y="28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7" name="Picture 34">
              <a:extLst>
                <a:ext uri="{FF2B5EF4-FFF2-40B4-BE49-F238E27FC236}">
                  <a16:creationId xmlns:a16="http://schemas.microsoft.com/office/drawing/2014/main" id="{BB06AEA4-2677-4787-BC70-750D545D4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1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8" name="Picture 35">
              <a:extLst>
                <a:ext uri="{FF2B5EF4-FFF2-40B4-BE49-F238E27FC236}">
                  <a16:creationId xmlns:a16="http://schemas.microsoft.com/office/drawing/2014/main" id="{F29A3CFB-CC52-4CB3-8E42-271183B9D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25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9" name="Picture 36" descr="!dk8_1la">
              <a:extLst>
                <a:ext uri="{FF2B5EF4-FFF2-40B4-BE49-F238E27FC236}">
                  <a16:creationId xmlns:a16="http://schemas.microsoft.com/office/drawing/2014/main" id="{431CFB6B-3FB3-4625-9C96-6E5DECB47B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696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Picture 37" descr="!dk8_1la">
              <a:extLst>
                <a:ext uri="{FF2B5EF4-FFF2-40B4-BE49-F238E27FC236}">
                  <a16:creationId xmlns:a16="http://schemas.microsoft.com/office/drawing/2014/main" id="{E6889B73-F250-4ED9-945D-2EF4DB8290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12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1" name="Picture 38" descr="!dk8_1la">
              <a:extLst>
                <a:ext uri="{FF2B5EF4-FFF2-40B4-BE49-F238E27FC236}">
                  <a16:creationId xmlns:a16="http://schemas.microsoft.com/office/drawing/2014/main" id="{7BE6C3D9-19D0-44A4-B63C-DEB4EB5179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74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2" name="Picture 39" descr="bd13730_">
              <a:extLst>
                <a:ext uri="{FF2B5EF4-FFF2-40B4-BE49-F238E27FC236}">
                  <a16:creationId xmlns:a16="http://schemas.microsoft.com/office/drawing/2014/main" id="{A60CE8D3-AFEE-40D1-A8BF-2F6C954BFB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6"/>
              <a:ext cx="1572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3" name="Picture 40" descr="bd13730_">
              <a:extLst>
                <a:ext uri="{FF2B5EF4-FFF2-40B4-BE49-F238E27FC236}">
                  <a16:creationId xmlns:a16="http://schemas.microsoft.com/office/drawing/2014/main" id="{F85CA2FA-1767-422F-A5E1-498AF6BC25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4" name="Picture 41" descr="!dk8_1la">
              <a:extLst>
                <a:ext uri="{FF2B5EF4-FFF2-40B4-BE49-F238E27FC236}">
                  <a16:creationId xmlns:a16="http://schemas.microsoft.com/office/drawing/2014/main" id="{F73AE3F9-6601-435C-A9F2-1320D32FCE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0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5" name="Picture 42" descr="!dk8_1la">
              <a:extLst>
                <a:ext uri="{FF2B5EF4-FFF2-40B4-BE49-F238E27FC236}">
                  <a16:creationId xmlns:a16="http://schemas.microsoft.com/office/drawing/2014/main" id="{D534C8ED-6571-49AF-BD14-52778594CF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6" name="Picture 43" descr="!dk8_1la">
              <a:extLst>
                <a:ext uri="{FF2B5EF4-FFF2-40B4-BE49-F238E27FC236}">
                  <a16:creationId xmlns:a16="http://schemas.microsoft.com/office/drawing/2014/main" id="{75617851-65B1-4948-915D-8A7F0D28AB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50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7" name="Picture 44" descr="!dk8_1la">
              <a:extLst>
                <a:ext uri="{FF2B5EF4-FFF2-40B4-BE49-F238E27FC236}">
                  <a16:creationId xmlns:a16="http://schemas.microsoft.com/office/drawing/2014/main" id="{DC7D882F-B3B7-480F-A628-940518568E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8" name="Picture 45" descr="bd13730_">
              <a:extLst>
                <a:ext uri="{FF2B5EF4-FFF2-40B4-BE49-F238E27FC236}">
                  <a16:creationId xmlns:a16="http://schemas.microsoft.com/office/drawing/2014/main" id="{530AD4EA-C76E-44E9-8522-41BE1E470A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07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9" name="Picture 46" descr="bd13730_">
              <a:extLst>
                <a:ext uri="{FF2B5EF4-FFF2-40B4-BE49-F238E27FC236}">
                  <a16:creationId xmlns:a16="http://schemas.microsoft.com/office/drawing/2014/main" id="{CA95299A-4103-4B2C-B869-21DACD85B8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0" name="Group 47">
            <a:extLst>
              <a:ext uri="{FF2B5EF4-FFF2-40B4-BE49-F238E27FC236}">
                <a16:creationId xmlns:a16="http://schemas.microsoft.com/office/drawing/2014/main" id="{DC731F4F-885E-49BA-B818-90101BE3F06F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76200"/>
            <a:ext cx="1905000" cy="1524000"/>
            <a:chOff x="0" y="0"/>
            <a:chExt cx="5760" cy="4320"/>
          </a:xfrm>
        </p:grpSpPr>
        <p:pic>
          <p:nvPicPr>
            <p:cNvPr id="11288" name="Picture 48" descr="Beaches - 01">
              <a:extLst>
                <a:ext uri="{FF2B5EF4-FFF2-40B4-BE49-F238E27FC236}">
                  <a16:creationId xmlns:a16="http://schemas.microsoft.com/office/drawing/2014/main" id="{A59A0B4E-6937-42FB-ACB4-76ED98BCD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9" name="Picture 49">
              <a:extLst>
                <a:ext uri="{FF2B5EF4-FFF2-40B4-BE49-F238E27FC236}">
                  <a16:creationId xmlns:a16="http://schemas.microsoft.com/office/drawing/2014/main" id="{F0BECEAB-123B-4B6E-A30A-12F56B9AB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1" name="Picture 50">
            <a:extLst>
              <a:ext uri="{FF2B5EF4-FFF2-40B4-BE49-F238E27FC236}">
                <a16:creationId xmlns:a16="http://schemas.microsoft.com/office/drawing/2014/main" id="{FA798960-8400-4027-9128-C5C488FF894A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4267200"/>
            <a:ext cx="1905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51">
            <a:extLst>
              <a:ext uri="{FF2B5EF4-FFF2-40B4-BE49-F238E27FC236}">
                <a16:creationId xmlns:a16="http://schemas.microsoft.com/office/drawing/2014/main" id="{8A78ED75-5017-485C-A056-5D66E264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1">
            <a:extLst>
              <a:ext uri="{FF2B5EF4-FFF2-40B4-BE49-F238E27FC236}">
                <a16:creationId xmlns:a16="http://schemas.microsoft.com/office/drawing/2014/main" id="{380FB2BE-2570-4E75-9C31-AF4CFFA0DB79}"/>
              </a:ext>
            </a:extLst>
          </p:cNvPr>
          <p:cNvSpPr>
            <a:spLocks noChangeArrowheads="1"/>
          </p:cNvSpPr>
          <p:nvPr/>
        </p:nvSpPr>
        <p:spPr bwMode="auto">
          <a:xfrm rot="3508670">
            <a:off x="8115300" y="952500"/>
            <a:ext cx="1066800" cy="838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AutoShape 12">
            <a:extLst>
              <a:ext uri="{FF2B5EF4-FFF2-40B4-BE49-F238E27FC236}">
                <a16:creationId xmlns:a16="http://schemas.microsoft.com/office/drawing/2014/main" id="{94D17D73-B341-4B2C-A4AD-8F91B084ABF1}"/>
              </a:ext>
            </a:extLst>
          </p:cNvPr>
          <p:cNvSpPr>
            <a:spLocks noChangeArrowheads="1"/>
          </p:cNvSpPr>
          <p:nvPr/>
        </p:nvSpPr>
        <p:spPr bwMode="auto">
          <a:xfrm rot="10009066">
            <a:off x="8686800" y="4572000"/>
            <a:ext cx="1066800" cy="838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AutoShape 10">
            <a:extLst>
              <a:ext uri="{FF2B5EF4-FFF2-40B4-BE49-F238E27FC236}">
                <a16:creationId xmlns:a16="http://schemas.microsoft.com/office/drawing/2014/main" id="{3BFA575E-87A0-46DA-86A0-6BEDA0FE3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9600"/>
            <a:ext cx="12954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6" name="AutoShape 55">
            <a:extLst>
              <a:ext uri="{FF2B5EF4-FFF2-40B4-BE49-F238E27FC236}">
                <a16:creationId xmlns:a16="http://schemas.microsoft.com/office/drawing/2014/main" id="{0D9FC9D0-9A88-4827-910C-B57E5E4E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77" name="AutoShape 56">
            <a:extLst>
              <a:ext uri="{FF2B5EF4-FFF2-40B4-BE49-F238E27FC236}">
                <a16:creationId xmlns:a16="http://schemas.microsoft.com/office/drawing/2014/main" id="{037DE2CD-8563-48AE-B3DD-7A73F530E78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14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78" name="WordArt 57">
            <a:extLst>
              <a:ext uri="{FF2B5EF4-FFF2-40B4-BE49-F238E27FC236}">
                <a16:creationId xmlns:a16="http://schemas.microsoft.com/office/drawing/2014/main" id="{F9AEEE93-729B-4394-926A-D4B8E7CB77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1905001"/>
            <a:ext cx="1524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279" name="WordArt 58">
            <a:extLst>
              <a:ext uri="{FF2B5EF4-FFF2-40B4-BE49-F238E27FC236}">
                <a16:creationId xmlns:a16="http://schemas.microsoft.com/office/drawing/2014/main" id="{FB312745-156D-43E4-8403-BAA56683F2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1" y="2895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280" name="WordArt 59">
            <a:extLst>
              <a:ext uri="{FF2B5EF4-FFF2-40B4-BE49-F238E27FC236}">
                <a16:creationId xmlns:a16="http://schemas.microsoft.com/office/drawing/2014/main" id="{50F1D088-11A5-479B-88B9-C62BFFAD0E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86601" y="4191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281" name="WordArt 60">
            <a:extLst>
              <a:ext uri="{FF2B5EF4-FFF2-40B4-BE49-F238E27FC236}">
                <a16:creationId xmlns:a16="http://schemas.microsoft.com/office/drawing/2014/main" id="{B7E4DAB4-3292-4EE9-91E6-77991EB425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1" y="4800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1282" name="WordArt 61">
            <a:extLst>
              <a:ext uri="{FF2B5EF4-FFF2-40B4-BE49-F238E27FC236}">
                <a16:creationId xmlns:a16="http://schemas.microsoft.com/office/drawing/2014/main" id="{C9C912B3-E786-421F-A522-D6FC055236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1" y="2286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1283" name="Rectangle 62">
            <a:extLst>
              <a:ext uri="{FF2B5EF4-FFF2-40B4-BE49-F238E27FC236}">
                <a16:creationId xmlns:a16="http://schemas.microsoft.com/office/drawing/2014/main" id="{E63980B7-2EA7-405F-99BB-7856DCBB2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Nước biển</a:t>
            </a:r>
          </a:p>
        </p:txBody>
      </p:sp>
      <p:sp>
        <p:nvSpPr>
          <p:cNvPr id="11284" name="Rectangle 63">
            <a:extLst>
              <a:ext uri="{FF2B5EF4-FFF2-40B4-BE49-F238E27FC236}">
                <a16:creationId xmlns:a16="http://schemas.microsoft.com/office/drawing/2014/main" id="{C0DCAF8F-DC80-40F2-B644-00692E35C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8100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Mặt trời chiếu xuống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 làm nước bốc hơi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thành những đám mây</a:t>
            </a:r>
          </a:p>
        </p:txBody>
      </p:sp>
      <p:sp>
        <p:nvSpPr>
          <p:cNvPr id="11285" name="Rectangle 64">
            <a:extLst>
              <a:ext uri="{FF2B5EF4-FFF2-40B4-BE49-F238E27FC236}">
                <a16:creationId xmlns:a16="http://schemas.microsoft.com/office/drawing/2014/main" id="{4F6B27B0-2EAF-42EC-A93A-A56B82A1D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1" y="6156326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Những đám mây nhỏ tụ lại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thành những đám mây lớn hơn</a:t>
            </a:r>
          </a:p>
        </p:txBody>
      </p:sp>
      <p:sp>
        <p:nvSpPr>
          <p:cNvPr id="11286" name="Rectangle 65">
            <a:extLst>
              <a:ext uri="{FF2B5EF4-FFF2-40B4-BE49-F238E27FC236}">
                <a16:creationId xmlns:a16="http://schemas.microsoft.com/office/drawing/2014/main" id="{5E9692D4-9936-4DF7-8BA5-C9D88B191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6019801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      Những đám mây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   ngày càng nặng hơn</a:t>
            </a:r>
          </a:p>
        </p:txBody>
      </p:sp>
      <p:sp>
        <p:nvSpPr>
          <p:cNvPr id="11287" name="Rectangle 66">
            <a:extLst>
              <a:ext uri="{FF2B5EF4-FFF2-40B4-BE49-F238E27FC236}">
                <a16:creationId xmlns:a16="http://schemas.microsoft.com/office/drawing/2014/main" id="{D77AB20A-5BA2-4438-9388-3DA8FDFA5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2794001"/>
            <a:ext cx="3186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Và nước trong đám mây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ại sao nước nóng đóng băng nhanh hơn nước lạnh - QuanTriMang.com">
            <a:extLst>
              <a:ext uri="{FF2B5EF4-FFF2-40B4-BE49-F238E27FC236}">
                <a16:creationId xmlns:a16="http://schemas.microsoft.com/office/drawing/2014/main" id="{B2B0695F-25F9-4849-AF13-EB497C8EE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42" y="274638"/>
            <a:ext cx="5127057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Vì sao hơi nước gây bỏng nặng hơn nước sôi?">
            <a:extLst>
              <a:ext uri="{FF2B5EF4-FFF2-40B4-BE49-F238E27FC236}">
                <a16:creationId xmlns:a16="http://schemas.microsoft.com/office/drawing/2014/main" id="{B89EB164-2985-45F5-A091-8E815439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1" y="274639"/>
            <a:ext cx="6766561" cy="34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đóng Tách Cà Phê Trên Bàn Gỗ Hơi Nước Bốc Lên | Nhiếp Ảnh JPG Tải xuống  miễn phí - Pikbest">
            <a:extLst>
              <a:ext uri="{FF2B5EF4-FFF2-40B4-BE49-F238E27FC236}">
                <a16:creationId xmlns:a16="http://schemas.microsoft.com/office/drawing/2014/main" id="{17A5BA2A-A985-4A69-BFED-F69335B93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15BBF-9588-4A04-AEAA-271AFC02D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31" y="3715352"/>
            <a:ext cx="6766561" cy="32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9">
            <a:extLst>
              <a:ext uri="{FF2B5EF4-FFF2-40B4-BE49-F238E27FC236}">
                <a16:creationId xmlns:a16="http://schemas.microsoft.com/office/drawing/2014/main" id="{F3D92986-1E74-4944-B0D0-CBBD6E176DF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F858E248-CA4F-46AC-9D3C-405A299DA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3300"/>
                </a:solidFill>
              </a:rPr>
              <a:t>Nước rất cần thiết cho cuộc sống</a:t>
            </a:r>
            <a:br>
              <a:rPr lang="en-US" altLang="en-US" sz="4000">
                <a:solidFill>
                  <a:srgbClr val="FF3300"/>
                </a:solidFill>
              </a:rPr>
            </a:br>
            <a:r>
              <a:rPr lang="en-US" altLang="en-US" sz="4000">
                <a:solidFill>
                  <a:srgbClr val="FF3300"/>
                </a:solidFill>
              </a:rPr>
              <a:t>của con người.</a:t>
            </a:r>
          </a:p>
        </p:txBody>
      </p:sp>
      <p:pic>
        <p:nvPicPr>
          <p:cNvPr id="19460" name="Picture 4" descr="MPj04331430000[1]">
            <a:extLst>
              <a:ext uri="{FF2B5EF4-FFF2-40B4-BE49-F238E27FC236}">
                <a16:creationId xmlns:a16="http://schemas.microsoft.com/office/drawing/2014/main" id="{61C8BC82-7CA4-4D96-82B0-35F2B76F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D8788E63-EC7A-48A5-A50B-B40A9389A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 ta sử dụng nước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070904982"/>
      </p:ext>
    </p:extLst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CD546AD-6BFB-4029-B655-89B45A2F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AutoShape 3">
            <a:extLst>
              <a:ext uri="{FF2B5EF4-FFF2-40B4-BE49-F238E27FC236}">
                <a16:creationId xmlns:a16="http://schemas.microsoft.com/office/drawing/2014/main" id="{4BCFAF04-CFED-4155-8757-954F0AD8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6" name="AutoShape 4">
            <a:extLst>
              <a:ext uri="{FF2B5EF4-FFF2-40B4-BE49-F238E27FC236}">
                <a16:creationId xmlns:a16="http://schemas.microsoft.com/office/drawing/2014/main" id="{A6FB9E99-BA9E-45F2-ACC7-A4BF97F5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B86BAE1B-8751-4A6F-8BA0-0CD5F2DC8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E3A84658-6A7C-421A-B9DD-EAD2E4424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AB5E0FB1-D7E9-4820-BE45-25742E746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id="{7E956AD7-C0A2-4A7B-BDC4-2C7C1F38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id="{9ABBE8F4-0152-4C93-8905-AC4A9EEA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42" name="AutoShape 10">
            <a:extLst>
              <a:ext uri="{FF2B5EF4-FFF2-40B4-BE49-F238E27FC236}">
                <a16:creationId xmlns:a16="http://schemas.microsoft.com/office/drawing/2014/main" id="{BE44FECD-E580-47D1-8596-A6128A56E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6600FF"/>
                </a:solidFill>
              </a:rPr>
              <a:t>Nước phục vụ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6600FF"/>
                </a:solidFill>
              </a:rPr>
              <a:t>sinh hoạt của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6600FF"/>
                </a:solidFill>
              </a:rPr>
              <a:t> con người</a:t>
            </a:r>
          </a:p>
        </p:txBody>
      </p:sp>
      <p:pic>
        <p:nvPicPr>
          <p:cNvPr id="18443" name="Picture 11" descr="04">
            <a:extLst>
              <a:ext uri="{FF2B5EF4-FFF2-40B4-BE49-F238E27FC236}">
                <a16:creationId xmlns:a16="http://schemas.microsoft.com/office/drawing/2014/main" id="{5FACF309-1B1A-4BD7-B58B-4E7ED575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4"/>
          <a:stretch>
            <a:fillRect/>
          </a:stretch>
        </p:blipFill>
        <p:spPr bwMode="auto">
          <a:xfrm>
            <a:off x="8610601" y="3048000"/>
            <a:ext cx="1744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danh rang 4">
            <a:extLst>
              <a:ext uri="{FF2B5EF4-FFF2-40B4-BE49-F238E27FC236}">
                <a16:creationId xmlns:a16="http://schemas.microsoft.com/office/drawing/2014/main" id="{A57E0770-CC42-4D1A-8178-260C4C66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"/>
            <a:ext cx="1752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rua mat 3">
            <a:extLst>
              <a:ext uri="{FF2B5EF4-FFF2-40B4-BE49-F238E27FC236}">
                <a16:creationId xmlns:a16="http://schemas.microsoft.com/office/drawing/2014/main" id="{239E1E6C-067B-4413-A874-BCE09FD3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906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nuoc tam 4">
            <a:extLst>
              <a:ext uri="{FF2B5EF4-FFF2-40B4-BE49-F238E27FC236}">
                <a16:creationId xmlns:a16="http://schemas.microsoft.com/office/drawing/2014/main" id="{598106FA-CC45-4466-9B52-1AC57F96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05401"/>
            <a:ext cx="1676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 descr="rua rau 3">
            <a:extLst>
              <a:ext uri="{FF2B5EF4-FFF2-40B4-BE49-F238E27FC236}">
                <a16:creationId xmlns:a16="http://schemas.microsoft.com/office/drawing/2014/main" id="{EC94B436-FEBD-4682-B047-FB61771C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81601"/>
            <a:ext cx="1752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 descr="24">
            <a:extLst>
              <a:ext uri="{FF2B5EF4-FFF2-40B4-BE49-F238E27FC236}">
                <a16:creationId xmlns:a16="http://schemas.microsoft.com/office/drawing/2014/main" id="{FCB5AB12-2879-40C5-BF60-3737CCBE6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2209800" y="3048001"/>
            <a:ext cx="1676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7">
            <a:extLst>
              <a:ext uri="{FF2B5EF4-FFF2-40B4-BE49-F238E27FC236}">
                <a16:creationId xmlns:a16="http://schemas.microsoft.com/office/drawing/2014/main" id="{9652D007-1BA4-412B-A752-53252D7A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1">
            <a:extLst>
              <a:ext uri="{FF2B5EF4-FFF2-40B4-BE49-F238E27FC236}">
                <a16:creationId xmlns:a16="http://schemas.microsoft.com/office/drawing/2014/main" id="{0ADC5C2F-98FE-42B0-9EDB-39A00DD6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2452"/>
            <a:ext cx="121085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4">
            <a:extLst>
              <a:ext uri="{FF2B5EF4-FFF2-40B4-BE49-F238E27FC236}">
                <a16:creationId xmlns:a16="http://schemas.microsoft.com/office/drawing/2014/main" id="{81008D2B-5D03-42A9-A9E1-961F187CB6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4817" y="1676400"/>
            <a:ext cx="7238197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Hoạt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động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Cuộc phiêu lưu của nước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FF">
                  <a:alpha val="85881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erdana Ref"/>
            </a:endParaRPr>
          </a:p>
        </p:txBody>
      </p:sp>
      <p:pic>
        <p:nvPicPr>
          <p:cNvPr id="2" name="ChoToiDiLamMuaVoiBeat-VA-4261591">
            <a:hlinkClick r:id="" action="ppaction://media"/>
            <a:extLst>
              <a:ext uri="{FF2B5EF4-FFF2-40B4-BE49-F238E27FC236}">
                <a16:creationId xmlns:a16="http://schemas.microsoft.com/office/drawing/2014/main" id="{DDB117FF-2092-41CF-8B4D-644C63341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922" y="779646"/>
            <a:ext cx="1944303" cy="750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A089390-C58F-4D27-8720-AB18DF920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en-US" dirty="0"/>
              <a:t>Thời trang vòng tuần hoàn của nước</a:t>
            </a:r>
            <a:endParaRPr lang="en-US" altLang="en-US" dirty="0"/>
          </a:p>
        </p:txBody>
      </p:sp>
      <p:pic>
        <p:nvPicPr>
          <p:cNvPr id="4" name="vi deo 1.mp4">
            <a:hlinkClick r:id="" action="ppaction://media"/>
            <a:extLst>
              <a:ext uri="{FF2B5EF4-FFF2-40B4-BE49-F238E27FC236}">
                <a16:creationId xmlns:a16="http://schemas.microsoft.com/office/drawing/2014/main" id="{DA1B0C03-78AA-46B7-9E78-A0BE411D682E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5749" y="1337912"/>
            <a:ext cx="8763000" cy="5367688"/>
          </a:xfrm>
        </p:spPr>
      </p:pic>
      <p:pic>
        <p:nvPicPr>
          <p:cNvPr id="2" name="NhacBieuDienThoiTrang-DJ-4381347">
            <a:hlinkClick r:id="" action="ppaction://media"/>
            <a:extLst>
              <a:ext uri="{FF2B5EF4-FFF2-40B4-BE49-F238E27FC236}">
                <a16:creationId xmlns:a16="http://schemas.microsoft.com/office/drawing/2014/main" id="{36A65AD3-B15F-47EA-9372-43FF2194B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7D3441-C17B-4A87-AD8A-FFF8700E0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9" y="1337912"/>
            <a:ext cx="9144001" cy="55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714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5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hung-vien-powerpoint_105323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15800" cy="70866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33600" y="1126867"/>
            <a:ext cx="79248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về dự buổi học ngày hôm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sứckhoẻ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4AB8B3-203E-4827-B5BC-71C118DD29F8}"/>
              </a:ext>
            </a:extLst>
          </p:cNvPr>
          <p:cNvSpPr txBox="1"/>
          <p:nvPr/>
        </p:nvSpPr>
        <p:spPr>
          <a:xfrm>
            <a:off x="3393440" y="1696720"/>
            <a:ext cx="6167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A287A-F91D-4EAF-898D-7E6C74CFBBCC}"/>
              </a:ext>
            </a:extLst>
          </p:cNvPr>
          <p:cNvSpPr txBox="1"/>
          <p:nvPr/>
        </p:nvSpPr>
        <p:spPr>
          <a:xfrm>
            <a:off x="2773577" y="2653209"/>
            <a:ext cx="603710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và hiện tượng tự nhiên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Dịu Hương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/>
    </mc:Choice>
    <mc:Fallback xmlns="">
      <p:transition spd="slow" advClick="0" advTm="4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B11BEEA-2711-40EA-80ED-6E0E80537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A660C4A-EBB3-4978-8821-ECE61705B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 descr="0111 (25)">
            <a:extLst>
              <a:ext uri="{FF2B5EF4-FFF2-40B4-BE49-F238E27FC236}">
                <a16:creationId xmlns:a16="http://schemas.microsoft.com/office/drawing/2014/main" id="{84FE85EE-CDF6-4994-A6EC-7FF03522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" y="0"/>
            <a:ext cx="118390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6">
            <a:extLst>
              <a:ext uri="{FF2B5EF4-FFF2-40B4-BE49-F238E27FC236}">
                <a16:creationId xmlns:a16="http://schemas.microsoft.com/office/drawing/2014/main" id="{9FDED577-77DB-452B-8A16-C84CB36E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8198" name="AutoShape 7">
            <a:extLst>
              <a:ext uri="{FF2B5EF4-FFF2-40B4-BE49-F238E27FC236}">
                <a16:creationId xmlns:a16="http://schemas.microsoft.com/office/drawing/2014/main" id="{8F95B630-0B05-49BD-B050-C0EE7FEE0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9" name="Picture 9" descr="animated_cartoon_animal%20rabbit3">
            <a:extLst>
              <a:ext uri="{FF2B5EF4-FFF2-40B4-BE49-F238E27FC236}">
                <a16:creationId xmlns:a16="http://schemas.microsoft.com/office/drawing/2014/main" id="{860EABE6-B143-41F2-990E-9AF170F09B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886200"/>
            <a:ext cx="1768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RamSamSam-GascaZurli-5582607">
            <a:hlinkClick r:id="" action="ppaction://media"/>
            <a:extLst>
              <a:ext uri="{FF2B5EF4-FFF2-40B4-BE49-F238E27FC236}">
                <a16:creationId xmlns:a16="http://schemas.microsoft.com/office/drawing/2014/main" id="{C0657FFB-48D1-430D-9DDA-9FE0BA652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1272" y="2666198"/>
            <a:ext cx="937928" cy="94675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A089390-C58F-4D27-8720-AB18DF920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en-US"/>
              <a:t>Vòng tuần hoàn của nước</a:t>
            </a:r>
            <a:endParaRPr lang="en-US" altLang="en-US"/>
          </a:p>
        </p:txBody>
      </p:sp>
      <p:pic>
        <p:nvPicPr>
          <p:cNvPr id="4" name="vi deo 1.mp4">
            <a:hlinkClick r:id="" action="ppaction://media"/>
            <a:extLst>
              <a:ext uri="{FF2B5EF4-FFF2-40B4-BE49-F238E27FC236}">
                <a16:creationId xmlns:a16="http://schemas.microsoft.com/office/drawing/2014/main" id="{DA1B0C03-78AA-46B7-9E78-A0BE411D682E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417638"/>
            <a:ext cx="8763000" cy="5287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3">
            <a:extLst>
              <a:ext uri="{FF2B5EF4-FFF2-40B4-BE49-F238E27FC236}">
                <a16:creationId xmlns:a16="http://schemas.microsoft.com/office/drawing/2014/main" id="{9A0F0653-E4AC-411E-AA42-1EDDDA3E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" y="0"/>
            <a:ext cx="11896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E798BB58-8A20-450D-BA35-9A6F8F054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Q</a:t>
            </a: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br>
              <a:rPr lang="en-US" altLang="en-US" sz="4000"/>
            </a:br>
            <a:endParaRPr lang="en-US" altLang="en-US" sz="4000"/>
          </a:p>
        </p:txBody>
      </p:sp>
      <p:sp>
        <p:nvSpPr>
          <p:cNvPr id="13316" name="WordArt 4">
            <a:extLst>
              <a:ext uri="{FF2B5EF4-FFF2-40B4-BE49-F238E27FC236}">
                <a16:creationId xmlns:a16="http://schemas.microsoft.com/office/drawing/2014/main" id="{F2D2F650-DC35-4653-A4C7-C614E27CF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Nếu không có nước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chuyện gì sẽ xảy ra</a:t>
            </a:r>
            <a:endParaRPr lang="en-US" sz="3600" b="1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317" name="WordArt 5">
            <a:extLst>
              <a:ext uri="{FF2B5EF4-FFF2-40B4-BE49-F238E27FC236}">
                <a16:creationId xmlns:a16="http://schemas.microsoft.com/office/drawing/2014/main" id="{F900A83C-967D-4419-9425-19D620A5A1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đất khô 1">
            <a:extLst>
              <a:ext uri="{FF2B5EF4-FFF2-40B4-BE49-F238E27FC236}">
                <a16:creationId xmlns:a16="http://schemas.microsoft.com/office/drawing/2014/main" id="{12F2CF01-4451-47E7-9BBA-1315DA26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28600"/>
            <a:ext cx="2898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787F22F7-14F1-4F83-B71D-23589AAF8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352800"/>
            <a:ext cx="3657600" cy="457200"/>
          </a:xfrm>
        </p:spPr>
        <p:txBody>
          <a:bodyPr/>
          <a:lstStyle/>
          <a:p>
            <a:pPr eaLnBrk="1" hangingPunct="1"/>
            <a:r>
              <a:rPr lang="en-US" altLang="en-US" sz="3200"/>
              <a:t>Đất đai khô cằn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E9EC1A4D-12BB-4944-99EF-AD82D835D8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0" y="3200400"/>
            <a:ext cx="3810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    Cây cối khô héo</a:t>
            </a:r>
          </a:p>
        </p:txBody>
      </p:sp>
      <p:pic>
        <p:nvPicPr>
          <p:cNvPr id="15365" name="Picture 5" descr="dat kho 4">
            <a:extLst>
              <a:ext uri="{FF2B5EF4-FFF2-40B4-BE49-F238E27FC236}">
                <a16:creationId xmlns:a16="http://schemas.microsoft.com/office/drawing/2014/main" id="{5E3860F0-D3BC-4CE9-A052-9625B4AE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3119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nguoi thieu nuoc 5">
            <a:extLst>
              <a:ext uri="{FF2B5EF4-FFF2-40B4-BE49-F238E27FC236}">
                <a16:creationId xmlns:a16="http://schemas.microsoft.com/office/drawing/2014/main" id="{6288205C-B513-4545-A8C5-80FB28CC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>
            <a:extLst>
              <a:ext uri="{FF2B5EF4-FFF2-40B4-BE49-F238E27FC236}">
                <a16:creationId xmlns:a16="http://schemas.microsoft.com/office/drawing/2014/main" id="{FCD60D92-5BC0-4247-A4B7-8F4F2B8AF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</a:rPr>
              <a:t>Con người phải đi tìm nước để sống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9">
            <a:extLst>
              <a:ext uri="{FF2B5EF4-FFF2-40B4-BE49-F238E27FC236}">
                <a16:creationId xmlns:a16="http://schemas.microsoft.com/office/drawing/2014/main" id="{F3D92986-1E74-4944-B0D0-CBBD6E176DF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F858E248-CA4F-46AC-9D3C-405A299DA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3300"/>
                </a:solidFill>
              </a:rPr>
              <a:t>Nước rất cần thiết cho cuộc sống</a:t>
            </a:r>
            <a:br>
              <a:rPr lang="en-US" altLang="en-US" sz="4000">
                <a:solidFill>
                  <a:srgbClr val="FF3300"/>
                </a:solidFill>
              </a:rPr>
            </a:br>
            <a:r>
              <a:rPr lang="en-US" altLang="en-US" sz="4000">
                <a:solidFill>
                  <a:srgbClr val="FF3300"/>
                </a:solidFill>
              </a:rPr>
              <a:t>của con người.</a:t>
            </a:r>
          </a:p>
        </p:txBody>
      </p:sp>
      <p:pic>
        <p:nvPicPr>
          <p:cNvPr id="19460" name="Picture 4" descr="MPj04331430000[1]">
            <a:extLst>
              <a:ext uri="{FF2B5EF4-FFF2-40B4-BE49-F238E27FC236}">
                <a16:creationId xmlns:a16="http://schemas.microsoft.com/office/drawing/2014/main" id="{61C8BC82-7CA4-4D96-82B0-35F2B76F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D8788E63-EC7A-48A5-A50B-B40A9389A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solidFill>
                  <a:srgbClr val="6600FF"/>
                </a:solidFill>
                <a:latin typeface="Arial" panose="020B0604020202020204" pitchFamily="34" charset="0"/>
              </a:rPr>
              <a:t>Chúng ta sử dụng nước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694439627"/>
      </p:ext>
    </p:extLst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444100C-0D5B-4775-8357-9177C535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6FCB4EC1-2674-4012-82B7-09EB4F934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6600FF"/>
                </a:solidFill>
              </a:rPr>
              <a:t>Điều gì xảy ra nếu nguồn nước bị </a:t>
            </a:r>
            <a:br>
              <a:rPr lang="en-US" altLang="en-US" sz="4000">
                <a:solidFill>
                  <a:srgbClr val="6600FF"/>
                </a:solidFill>
              </a:rPr>
            </a:br>
            <a:r>
              <a:rPr lang="en-US" altLang="en-US" sz="4000">
                <a:solidFill>
                  <a:srgbClr val="6600FF"/>
                </a:solidFill>
              </a:rPr>
              <a:t>ô nhiễm?</a:t>
            </a:r>
          </a:p>
        </p:txBody>
      </p:sp>
      <p:pic>
        <p:nvPicPr>
          <p:cNvPr id="20484" name="Picture 4" descr="rac o bien 2">
            <a:extLst>
              <a:ext uri="{FF2B5EF4-FFF2-40B4-BE49-F238E27FC236}">
                <a16:creationId xmlns:a16="http://schemas.microsoft.com/office/drawing/2014/main" id="{B6027FEE-C69D-4BB6-8E62-3EBA7365EF4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0"/>
            <a:ext cx="41148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 descr="rac ho guom 4">
            <a:extLst>
              <a:ext uri="{FF2B5EF4-FFF2-40B4-BE49-F238E27FC236}">
                <a16:creationId xmlns:a16="http://schemas.microsoft.com/office/drawing/2014/main" id="{91799F04-64DE-48A1-A6C7-6727076E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4" y="1524000"/>
            <a:ext cx="429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>
            <a:extLst>
              <a:ext uri="{FF2B5EF4-FFF2-40B4-BE49-F238E27FC236}">
                <a16:creationId xmlns:a16="http://schemas.microsoft.com/office/drawing/2014/main" id="{D6E77E8F-EF06-4508-9549-BEE0E260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solidFill>
                  <a:srgbClr val="009900"/>
                </a:solidFill>
                <a:latin typeface="Arial" panose="020B0604020202020204" pitchFamily="34" charset="0"/>
              </a:rPr>
              <a:t>Giáo dục trẻ giữ gìn nguồn nước sach sẽ.</a:t>
            </a:r>
          </a:p>
        </p:txBody>
      </p:sp>
    </p:spTree>
    <p:extLst>
      <p:ext uri="{BB962C8B-B14F-4D97-AF65-F5344CB8AC3E}">
        <p14:creationId xmlns:p14="http://schemas.microsoft.com/office/powerpoint/2010/main" val="573621781"/>
      </p:ext>
    </p:extLst>
  </p:cSld>
  <p:clrMapOvr>
    <a:masterClrMapping/>
  </p:clrMapOvr>
  <p:transition spd="slow">
    <p:split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88">
            <a:extLst>
              <a:ext uri="{FF2B5EF4-FFF2-40B4-BE49-F238E27FC236}">
                <a16:creationId xmlns:a16="http://schemas.microsoft.com/office/drawing/2014/main" id="{EF10D2E0-3BFE-4233-AD8F-4AD1CE8A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">
            <a:extLst>
              <a:ext uri="{FF2B5EF4-FFF2-40B4-BE49-F238E27FC236}">
                <a16:creationId xmlns:a16="http://schemas.microsoft.com/office/drawing/2014/main" id="{99341147-5094-439B-9CBE-DC16494A2F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1752600"/>
            <a:ext cx="3886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Hoạt động 2</a:t>
            </a:r>
          </a:p>
        </p:txBody>
      </p:sp>
      <p:sp>
        <p:nvSpPr>
          <p:cNvPr id="12292" name="WordArt 4">
            <a:extLst>
              <a:ext uri="{FF2B5EF4-FFF2-40B4-BE49-F238E27FC236}">
                <a16:creationId xmlns:a16="http://schemas.microsoft.com/office/drawing/2014/main" id="{8D51498F-7D48-4A87-85AF-C0F26F02D2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3297" y="3276600"/>
            <a:ext cx="895470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Khám phá vòng tuần hoàn của nước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317" name="Picture 5" descr="j0395706">
            <a:extLst>
              <a:ext uri="{FF2B5EF4-FFF2-40B4-BE49-F238E27FC236}">
                <a16:creationId xmlns:a16="http://schemas.microsoft.com/office/drawing/2014/main" id="{9B0F1B36-8B12-49F8-9743-E19A3E876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438400"/>
            <a:ext cx="669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2E81ED98BCDC4AE1AC88214618D0F62C">
            <a:extLst>
              <a:ext uri="{FF2B5EF4-FFF2-40B4-BE49-F238E27FC236}">
                <a16:creationId xmlns:a16="http://schemas.microsoft.com/office/drawing/2014/main" id="{0806A4BD-B9E7-440F-A350-1513A259A9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1968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2E81ED98BCDC4AE1AC88214618D0F62C">
            <a:extLst>
              <a:ext uri="{FF2B5EF4-FFF2-40B4-BE49-F238E27FC236}">
                <a16:creationId xmlns:a16="http://schemas.microsoft.com/office/drawing/2014/main" id="{3246725B-C570-405F-B75E-1A81010F2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858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7&lt;/slide&gt;&lt;/nextAction&gt;&lt;prevAction&gt;&lt;action&gt;0&lt;/action&gt;&lt;/prevAction&gt;&lt;lock&gt;0&lt;/lock&gt;&lt;/BranchingProperties&gt;&#10;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287</Words>
  <Application>Microsoft Office PowerPoint</Application>
  <PresentationFormat>Widescreen</PresentationFormat>
  <Paragraphs>49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Impact</vt:lpstr>
      <vt:lpstr>Times New Roman</vt:lpstr>
      <vt:lpstr>Trebuchet MS</vt:lpstr>
      <vt:lpstr>Verdana</vt:lpstr>
      <vt:lpstr>Verdana Ref</vt:lpstr>
      <vt:lpstr>Wingdings 3</vt:lpstr>
      <vt:lpstr>1_Default Design</vt:lpstr>
      <vt:lpstr>Office Theme</vt:lpstr>
      <vt:lpstr>1_Office Theme</vt:lpstr>
      <vt:lpstr>2_Office Theme</vt:lpstr>
      <vt:lpstr>Facet</vt:lpstr>
      <vt:lpstr>PowerPoint Presentation</vt:lpstr>
      <vt:lpstr>PowerPoint Presentation</vt:lpstr>
      <vt:lpstr>PowerPoint Presentation</vt:lpstr>
      <vt:lpstr>Vòng tuần hoàn của nước</vt:lpstr>
      <vt:lpstr>Q                 </vt:lpstr>
      <vt:lpstr>Đất đai khô cằn</vt:lpstr>
      <vt:lpstr>Nước rất cần thiết cho cuộc sống của con người.</vt:lpstr>
      <vt:lpstr>Điều gì xảy ra nếu nguồn nước bị  ô nhiễm?</vt:lpstr>
      <vt:lpstr>PowerPoint Presentation</vt:lpstr>
      <vt:lpstr>PowerPoint Presentation</vt:lpstr>
      <vt:lpstr>PowerPoint Presentation</vt:lpstr>
      <vt:lpstr>Nước rất cần thiết cho cuộc sống của con người.</vt:lpstr>
      <vt:lpstr>PowerPoint Presentation</vt:lpstr>
      <vt:lpstr>PowerPoint Presentation</vt:lpstr>
      <vt:lpstr>Thời trang vòng tuần hoàn của nước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Lien Huong Nguyen</cp:lastModifiedBy>
  <cp:revision>34</cp:revision>
  <dcterms:created xsi:type="dcterms:W3CDTF">2025-03-23T13:06:24Z</dcterms:created>
  <dcterms:modified xsi:type="dcterms:W3CDTF">2025-04-18T13:54:12Z</dcterms:modified>
</cp:coreProperties>
</file>