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3016-D424-12A5-18D1-E500DE35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79526-5BED-7693-12AF-3A33E8B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2F15D-305F-71F8-9145-C6B8AB47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9585-2BE7-698B-49E6-D7E5A2CF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EFF5C-4D58-5664-DC6A-5CE51778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32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AE36-0CAA-92A3-3A6C-922BBE91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4357A-4D1E-C329-3DB8-14B9CFF84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8B345-E84D-C4A9-929F-098E70CA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ADA7A-85D1-1617-1F0C-66DBDBED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890E0-C50A-478C-8F15-21FBE418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17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AEDC4-A274-0B98-9469-02E36EE70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7F949-545E-9BDE-AE8D-0B70B47EF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58B8-429B-C0B2-9EE9-1EEC8C28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A900E-FAAF-666D-2901-A74B490E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29116-1719-9F5F-0A4C-6F37F3D6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93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7DC8-ADD6-8866-94F2-433B70C8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C158-E8E7-B0FA-999B-85F4AA5F9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5161F-8681-9183-FBB8-9642FBBA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BEEBB-5C82-3D35-35C0-0F5A075C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5C34-B3D7-A657-CE9E-04A7BADE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89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575F-304E-A0E5-E253-D4F402D9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27961-E070-D381-FCD5-4341118E0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32240-013F-CE1B-C539-22777E6E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61F0B-F2C7-C602-D9EE-505CF527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9C88-853C-A634-8EF0-3BA7BABC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844B-B431-FE62-0143-019D8CC7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ED3B-37CF-95D7-F0A3-472A0261E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72772-AC6A-59C4-49F5-15D19B045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5A347-9C7A-9D3D-A60F-BDC499CF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7AA3D-6C03-034C-FA7A-A214902C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0D156-426A-7974-A114-2C768A3E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45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D609-C727-84DC-0400-46214C9D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F6003-4DA0-B354-B750-225F8CFF0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99D23-ECC4-E2FA-83F9-3581BE5BC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9666D-D079-6B34-247D-C8DA497ED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4FE13-ADC6-2299-FFB3-49BC9EB33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C355F-B9CF-739A-BF25-ED24C39D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C477F-EB8E-162A-6DE4-B516B6A1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E22EA-35E8-E631-F2E3-92CB6C6E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05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5860-D515-15CB-FA22-D3DAB1C7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D9D64-255F-8666-EECA-508A7D18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A8E67-F6BA-136F-6E49-39DAFAD5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9A1F5-01C5-2E1A-D3CC-E8782B68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126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06C67-A7B7-EB51-0220-CA7741BA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EFBE7-D282-06DF-9641-781BE7D9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FD2BF-C0C3-776A-26DA-C1816C6F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408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B73D-2B8A-8A04-6191-BA5BE525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6A55-F5DA-AE06-01D9-877EAA40B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42CC3-2E00-CB6E-80EF-BACFEC25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4F1ED-B15E-7CEA-B3A2-3D05E389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B812A-BDAA-7B0D-92EC-804533FD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3B8C4-C7C4-750D-A0DD-64E99775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114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0AF1-CC09-43B4-63A4-3EAC76AB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EBA43-8998-FF91-4A66-83D0FD150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48C04-0B9D-ADD9-DA34-50EE5BA80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9C776-08E4-F284-CEC5-EAF31241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FC9FC-F429-9488-49AA-9E85C210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356B8-9208-A446-0A25-E9FA7B35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71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D31E9-0570-626C-2A30-F2AE9CD2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D0231-EB27-9F57-B7C5-265E26548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1F89-FA08-32A4-3556-FEDA36D02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62C94D-CADE-4F7B-A753-C8FE3F97C84E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5150-5295-92E2-6656-0856D2D10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6E03D-2398-C4A2-60AD-DCDB8B565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A062C7-7754-41A0-B549-8CAA60C50C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867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5B816-38C2-4254-5858-4873E486D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9E946-97C5-51BF-B502-103732E45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02801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latin typeface="Timenewromer"/>
                <a:cs typeface="Arial" pitchFamily="34" charset="0"/>
              </a:rPr>
              <a:t>PHÒNG GIÁO DỤC VÀ ĐÀO TẠO BUÔN HỒ</a:t>
            </a:r>
            <a:br>
              <a:rPr lang="en-US" sz="4400" b="1" dirty="0">
                <a:latin typeface="Timenewromer"/>
                <a:cs typeface="Arial" pitchFamily="34" charset="0"/>
              </a:rPr>
            </a:br>
            <a:r>
              <a:rPr lang="en-US" sz="4400" b="1" dirty="0" err="1">
                <a:latin typeface="Timenewromer"/>
                <a:cs typeface="Arial" pitchFamily="34" charset="0"/>
              </a:rPr>
              <a:t>Chủ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đề:Ngày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hội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đến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trường</a:t>
            </a:r>
            <a:br>
              <a:rPr lang="en-US" sz="4400" b="1" dirty="0">
                <a:latin typeface="Timenewromer"/>
                <a:cs typeface="Arial" pitchFamily="34" charset="0"/>
              </a:rPr>
            </a:br>
            <a:r>
              <a:rPr lang="en-US" sz="4400" b="1" dirty="0" err="1">
                <a:latin typeface="Timenewromer"/>
                <a:cs typeface="Arial" pitchFamily="34" charset="0"/>
              </a:rPr>
              <a:t>Đề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tài:Đi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trong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đường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hẹp</a:t>
            </a:r>
            <a:br>
              <a:rPr lang="en-US" sz="4400" b="1" dirty="0">
                <a:latin typeface="Timenewromer"/>
                <a:cs typeface="Arial" pitchFamily="34" charset="0"/>
              </a:rPr>
            </a:br>
            <a:r>
              <a:rPr lang="en-US" sz="4400" b="1" dirty="0" err="1">
                <a:latin typeface="Timenewromer"/>
                <a:cs typeface="Arial" pitchFamily="34" charset="0"/>
              </a:rPr>
              <a:t>Lĩnh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vực</a:t>
            </a:r>
            <a:r>
              <a:rPr lang="en-US" sz="4400" b="1" dirty="0">
                <a:latin typeface="Timenewromer"/>
                <a:cs typeface="Arial" pitchFamily="34" charset="0"/>
              </a:rPr>
              <a:t> :</a:t>
            </a:r>
            <a:r>
              <a:rPr lang="en-US" sz="4400" b="1" dirty="0" err="1">
                <a:latin typeface="Timenewromer"/>
                <a:cs typeface="Arial" pitchFamily="34" charset="0"/>
              </a:rPr>
              <a:t>Phát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triển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thể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chất</a:t>
            </a:r>
            <a:r>
              <a:rPr lang="en-US" sz="4400" b="1" dirty="0">
                <a:latin typeface="Timenewromer"/>
                <a:cs typeface="Arial" pitchFamily="34" charset="0"/>
              </a:rPr>
              <a:t>, </a:t>
            </a:r>
            <a:r>
              <a:rPr lang="en-US" sz="4400" b="1" dirty="0" err="1">
                <a:latin typeface="Timenewromer"/>
                <a:cs typeface="Arial" pitchFamily="34" charset="0"/>
              </a:rPr>
              <a:t>lớp</a:t>
            </a:r>
            <a:r>
              <a:rPr lang="en-US" sz="4400" b="1" dirty="0">
                <a:latin typeface="Timenewromer"/>
                <a:cs typeface="Arial" pitchFamily="34" charset="0"/>
              </a:rPr>
              <a:t> 3-4 </a:t>
            </a:r>
            <a:r>
              <a:rPr lang="en-US" sz="4400" b="1" dirty="0" err="1">
                <a:latin typeface="Timenewromer"/>
                <a:cs typeface="Arial" pitchFamily="34" charset="0"/>
              </a:rPr>
              <a:t>tuổi</a:t>
            </a:r>
            <a:br>
              <a:rPr lang="en-US" sz="4400" b="1" dirty="0">
                <a:latin typeface="Timenewromer"/>
                <a:cs typeface="Arial" pitchFamily="34" charset="0"/>
              </a:rPr>
            </a:br>
            <a:r>
              <a:rPr lang="en-US" sz="4400" b="1" dirty="0" err="1">
                <a:latin typeface="Timenewromer"/>
                <a:cs typeface="Arial" pitchFamily="34" charset="0"/>
              </a:rPr>
              <a:t>Giáo</a:t>
            </a:r>
            <a:r>
              <a:rPr lang="en-US" sz="4400" b="1" dirty="0">
                <a:latin typeface="Timenewromer"/>
                <a:cs typeface="Arial" pitchFamily="34" charset="0"/>
              </a:rPr>
              <a:t> </a:t>
            </a:r>
            <a:r>
              <a:rPr lang="en-US" sz="4400" b="1" dirty="0" err="1">
                <a:latin typeface="Timenewromer"/>
                <a:cs typeface="Arial" pitchFamily="34" charset="0"/>
              </a:rPr>
              <a:t>viên</a:t>
            </a:r>
            <a:r>
              <a:rPr lang="en-US" sz="4400" b="1" dirty="0">
                <a:latin typeface="Timenewromer"/>
                <a:cs typeface="Arial" pitchFamily="34" charset="0"/>
              </a:rPr>
              <a:t>: Đặng Thị Phương Thảo</a:t>
            </a:r>
            <a:br>
              <a:rPr lang="en-US" sz="4400" b="1" dirty="0">
                <a:latin typeface="Timenewromer"/>
                <a:cs typeface="Arial" pitchFamily="34" charset="0"/>
              </a:rPr>
            </a:br>
            <a:r>
              <a:rPr lang="en-US" sz="4400" b="1" dirty="0" err="1">
                <a:latin typeface="Timenewromer"/>
                <a:cs typeface="Arial" pitchFamily="34" charset="0"/>
              </a:rPr>
              <a:t>Ngày</a:t>
            </a:r>
            <a:r>
              <a:rPr lang="en-US" sz="4400" b="1" dirty="0">
                <a:latin typeface="Timenewromer"/>
                <a:cs typeface="Arial" pitchFamily="34" charset="0"/>
              </a:rPr>
              <a:t> dạy:09/09/2024</a:t>
            </a:r>
            <a:endParaRPr lang="vi-VN" sz="4400" dirty="0">
              <a:latin typeface="Timenewromer"/>
            </a:endParaRPr>
          </a:p>
        </p:txBody>
      </p:sp>
    </p:spTree>
    <p:extLst>
      <p:ext uri="{BB962C8B-B14F-4D97-AF65-F5344CB8AC3E}">
        <p14:creationId xmlns:p14="http://schemas.microsoft.com/office/powerpoint/2010/main" val="16888467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rectangular frame with objects on it">
            <a:extLst>
              <a:ext uri="{FF2B5EF4-FFF2-40B4-BE49-F238E27FC236}">
                <a16:creationId xmlns:a16="http://schemas.microsoft.com/office/drawing/2014/main" id="{26CF77DE-DEB2-506F-2582-A7E8727D9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A9BB28-F31D-47EF-D4BF-D6D667B68F76}"/>
              </a:ext>
            </a:extLst>
          </p:cNvPr>
          <p:cNvSpPr txBox="1"/>
          <p:nvPr/>
        </p:nvSpPr>
        <p:spPr>
          <a:xfrm>
            <a:off x="1071230" y="846054"/>
            <a:ext cx="6204098" cy="493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MỤC ĐÍCH- YÊU CẦU:</a:t>
            </a:r>
            <a:endParaRPr lang="vi-VN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Kiến thức: </a:t>
            </a:r>
            <a:endParaRPr lang="vi-VN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Trẻ biết tên bài tập “Đi trong đường hẹp”.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Trẻ biết đi trong đường hẹp không dẫm lên cỏ, hoa, không đi ra ngoài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Trẻ biết cách tập bài tập phát triển chung kết hợp với nhạc bài hát.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*Kỹ năng: </a:t>
            </a:r>
            <a:endParaRPr lang="vi-VN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Trẻ biết phối hợp nhịp nhàng chân tay, mắt nhìn về phía trước, không dẫm chân vào 2 vạch bên đường.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Rèn luyện kỹ năng tập chung, chú ý quan sát, khéo léo và định hướng không gian cho trẻ.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Thái độ:</a:t>
            </a:r>
            <a:endParaRPr lang="vi-VN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Trẻ hứng thú tham gia hoạt động.</a:t>
            </a:r>
            <a:endParaRPr lang="vi-VN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Trẻ mạnh dạn, tự tin khi thực hiện bài tập.</a:t>
            </a:r>
            <a:endParaRPr lang="vi-VN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- Giáo dục trẻ có tinh thần tập thể, tính kiên trì khi thực hiện nhiệm vụ</a:t>
            </a:r>
            <a:endParaRPr lang="vi-VN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5132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kids standing in front of a school&#10;&#10;AI-generated content may be incorrect.">
            <a:extLst>
              <a:ext uri="{FF2B5EF4-FFF2-40B4-BE49-F238E27FC236}">
                <a16:creationId xmlns:a16="http://schemas.microsoft.com/office/drawing/2014/main" id="{36B23D07-04FC-9C30-557F-D9AF3C273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E70DC-28EE-A8E9-C30D-655BA674224D}"/>
              </a:ext>
            </a:extLst>
          </p:cNvPr>
          <p:cNvSpPr txBox="1"/>
          <p:nvPr/>
        </p:nvSpPr>
        <p:spPr>
          <a:xfrm>
            <a:off x="1260088" y="814039"/>
            <a:ext cx="8380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>
                <a:latin typeface="+mj-lt"/>
              </a:rPr>
              <a:t>*Ổn định</a:t>
            </a:r>
          </a:p>
          <a:p>
            <a:r>
              <a:rPr lang="vi-VN" sz="4800" dirty="0">
                <a:latin typeface="+mj-lt"/>
              </a:rPr>
              <a:t>-Cho trẻ hát bài:”vui đến trường”</a:t>
            </a:r>
          </a:p>
        </p:txBody>
      </p:sp>
    </p:spTree>
    <p:extLst>
      <p:ext uri="{BB962C8B-B14F-4D97-AF65-F5344CB8AC3E}">
        <p14:creationId xmlns:p14="http://schemas.microsoft.com/office/powerpoint/2010/main" val="47098644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artoon of a deer in a field">
            <a:extLst>
              <a:ext uri="{FF2B5EF4-FFF2-40B4-BE49-F238E27FC236}">
                <a16:creationId xmlns:a16="http://schemas.microsoft.com/office/drawing/2014/main" id="{C9C6BD58-473B-2F88-7838-1F4A215C0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26FDD2-7A64-A94B-5EC0-A95D91AB5A00}"/>
              </a:ext>
            </a:extLst>
          </p:cNvPr>
          <p:cNvSpPr txBox="1"/>
          <p:nvPr/>
        </p:nvSpPr>
        <p:spPr>
          <a:xfrm>
            <a:off x="2211572" y="1031358"/>
            <a:ext cx="7910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+mj-lt"/>
              </a:rPr>
              <a:t>Nội dung</a:t>
            </a:r>
          </a:p>
          <a:p>
            <a:r>
              <a:rPr lang="vi-VN" sz="6000" dirty="0">
                <a:latin typeface="+mj-lt"/>
              </a:rPr>
              <a:t>*Hoạt động 1:Khởi động</a:t>
            </a:r>
          </a:p>
        </p:txBody>
      </p:sp>
      <p:pic>
        <p:nvPicPr>
          <p:cNvPr id="2" name="next-level_short-2-322998">
            <a:hlinkClick r:id="" action="ppaction://media"/>
            <a:extLst>
              <a:ext uri="{FF2B5EF4-FFF2-40B4-BE49-F238E27FC236}">
                <a16:creationId xmlns:a16="http://schemas.microsoft.com/office/drawing/2014/main" id="{6DBA3AA7-E91C-2DE0-9EDA-924BDEB6E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799" y="3225799"/>
            <a:ext cx="1326707" cy="13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9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group of kids riding on a pencil">
            <a:extLst>
              <a:ext uri="{FF2B5EF4-FFF2-40B4-BE49-F238E27FC236}">
                <a16:creationId xmlns:a16="http://schemas.microsoft.com/office/drawing/2014/main" id="{B67EA697-3AE8-F35D-2B2C-2CBEBE7CE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E154D-08D0-3581-6BE4-ED473E5E72D7}"/>
              </a:ext>
            </a:extLst>
          </p:cNvPr>
          <p:cNvSpPr txBox="1"/>
          <p:nvPr/>
        </p:nvSpPr>
        <p:spPr>
          <a:xfrm>
            <a:off x="882502" y="1233377"/>
            <a:ext cx="103212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2:Trọng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TapTheDucBuoiSang-BeMaiVy-5491137">
            <a:hlinkClick r:id="" action="ppaction://media"/>
            <a:extLst>
              <a:ext uri="{FF2B5EF4-FFF2-40B4-BE49-F238E27FC236}">
                <a16:creationId xmlns:a16="http://schemas.microsoft.com/office/drawing/2014/main" id="{68946BC9-0EF7-4567-86CA-5FC235C4AE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348" y="2353615"/>
            <a:ext cx="880139" cy="8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3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a child holding a backpack and a pencil&#10;&#10;AI-generated content may be incorrect.">
            <a:extLst>
              <a:ext uri="{FF2B5EF4-FFF2-40B4-BE49-F238E27FC236}">
                <a16:creationId xmlns:a16="http://schemas.microsoft.com/office/drawing/2014/main" id="{9AC4FB03-EE99-B09B-F4A8-9CC34D35D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DB269-351C-A16C-720E-7EB85AF1B7D4}"/>
              </a:ext>
            </a:extLst>
          </p:cNvPr>
          <p:cNvSpPr txBox="1"/>
          <p:nvPr/>
        </p:nvSpPr>
        <p:spPr>
          <a:xfrm>
            <a:off x="758283" y="869795"/>
            <a:ext cx="95878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07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kids holding a sign">
            <a:extLst>
              <a:ext uri="{FF2B5EF4-FFF2-40B4-BE49-F238E27FC236}">
                <a16:creationId xmlns:a16="http://schemas.microsoft.com/office/drawing/2014/main" id="{D75482CA-4D3B-8F28-75F0-9FF812060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7D142B-C2E6-5573-3CE7-3CAD8677306A}"/>
              </a:ext>
            </a:extLst>
          </p:cNvPr>
          <p:cNvSpPr txBox="1"/>
          <p:nvPr/>
        </p:nvSpPr>
        <p:spPr>
          <a:xfrm>
            <a:off x="1301354" y="3668751"/>
            <a:ext cx="95892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HẸN GẶP LẠI</a:t>
            </a:r>
            <a:endParaRPr lang="vi-V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83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242</Words>
  <Application>Microsoft Office PowerPoint</Application>
  <PresentationFormat>Widescreen</PresentationFormat>
  <Paragraphs>20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Timenewromer</vt:lpstr>
      <vt:lpstr>Times New Roman</vt:lpstr>
      <vt:lpstr>Office Theme</vt:lpstr>
      <vt:lpstr> PHÒNG GIÁO DỤC VÀ ĐÀO TẠO BUÔN HỒ Chủ đề:Ngày hội đến trường Đề tài:Đi trong đường hẹp Lĩnh vực :Phát triển thể chất, lớp 3-4 tuổi Giáo viên: Đặng Thị Phương Thảo Ngày dạy:09/09/2024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4</cp:revision>
  <dcterms:created xsi:type="dcterms:W3CDTF">2025-04-19T12:44:30Z</dcterms:created>
  <dcterms:modified xsi:type="dcterms:W3CDTF">2025-04-19T14:46:18Z</dcterms:modified>
</cp:coreProperties>
</file>