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67" r:id="rId2"/>
    <p:sldId id="290" r:id="rId3"/>
    <p:sldId id="286" r:id="rId4"/>
    <p:sldId id="287" r:id="rId5"/>
    <p:sldId id="292" r:id="rId6"/>
    <p:sldId id="257" r:id="rId7"/>
    <p:sldId id="280" r:id="rId8"/>
    <p:sldId id="284" r:id="rId9"/>
    <p:sldId id="256" r:id="rId10"/>
    <p:sldId id="289" r:id="rId11"/>
    <p:sldId id="268" r:id="rId12"/>
    <p:sldId id="283" r:id="rId13"/>
    <p:sldId id="282" r:id="rId14"/>
    <p:sldId id="27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FF"/>
    <a:srgbClr val="FF0000"/>
    <a:srgbClr val="00FF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D0902D-5ABF-C06E-15E6-C600BCF4A5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B4ABA-F1D3-ADF2-71CC-9E7FCD09A4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52F5751-59B2-4841-8A23-293BD679F3EB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074D3C5-B63A-FADD-B1CF-A5E617DB01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48F33A7-6C18-0DFC-BA85-D997349DA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AE9BD-8543-94E6-EDE0-1CEC8E8EBC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B13AA-1F7B-6854-B227-27D3B4DE3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80DB67A-5990-4367-BDE9-8A55521D8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70345D18-3C33-0D86-A87E-617F09DF4A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542994F8-B7A5-8678-E2AA-C082C5E2E0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CA49844-A065-7E29-6AF4-1A7B9BC2A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F142F1-8769-4C6E-AEA0-81D843C2641F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2B6EC0A-0C2E-D568-3A85-2D99F8FED6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06160E1-7FD3-9F20-2CD0-BDEB8AD343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D7BD2E5-E759-C8E7-9A41-F33449FE2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01628F-108A-4196-BB3F-152CC4D82BBA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3C67177-3418-A1BD-7CC2-606C04F32E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2D2238A-504C-F432-FC3D-5E07080CF0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B6A6F8E4-F506-2B0C-C200-13338E522A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D94617-BD44-47BA-B1EE-11EF7E388BF8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BB091BC-BA2F-D99F-AAFE-F9E379F59F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D525B8B-1931-1D48-EBDF-783506B3BA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C384ED7-2D44-7246-0803-CD1F678B79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A2C86B-746C-494D-83E6-79E62EB9CF6C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D7D6F88-E83D-1B03-14BB-BD5741AC01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7E5DC40-A2EF-7342-8773-2F146474F6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AAE792D-B410-9EA1-123E-8E0DB424E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66CEC2-0154-42E0-9C4E-A8DC4BD20C38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C32A9928-D127-07CD-9340-08DD5DC8D2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7FF2D85F-A017-2B27-4764-0B2871DC9A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C6A0528-D522-709A-62A3-9C8A24083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E5A832-746F-4964-8A5B-A8798A3FE4D6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B279185-4C89-CE72-5B74-60552259B6DD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CFE40557-B9EC-9221-09A8-EFC01C829E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3E5CDC1D-8BCA-16DE-7157-FE2198E0A3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96 w 5184"/>
                  <a:gd name="T3" fmla="*/ 3159 h 3159"/>
                  <a:gd name="T4" fmla="*/ 549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7902010-72C4-7CD4-3F72-0AF8F7A382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4 w 556"/>
                  <a:gd name="T5" fmla="*/ 3159 h 3159"/>
                  <a:gd name="T6" fmla="*/ 59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8071C80C-FA96-F183-E1B2-53B19960487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03A48B52-A424-3D04-B9D4-D4DEBC4A860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0 w 251"/>
                <a:gd name="T7" fmla="*/ 12 h 12"/>
                <a:gd name="T8" fmla="*/ 270 w 251"/>
                <a:gd name="T9" fmla="*/ 0 h 12"/>
                <a:gd name="T10" fmla="*/ 27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0E787596-530E-F1B1-DE31-B9F180ADC08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6963 w 251"/>
                <a:gd name="T5" fmla="*/ 12 h 12"/>
                <a:gd name="T6" fmla="*/ 14696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B6207B9C-7323-1869-6A38-A52986854E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D01FBE4E-E79C-A78C-ABDB-02C89E1E929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7DB6F02F-378A-EB6E-D57D-8498B3CE819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E4EB7BC3-B58D-E1D9-37B8-A38392DC717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0363F18-5DCC-DDFD-C39C-7387217EE60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E578D4C4-E4D2-1329-5499-0F4E568561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9524A139-8494-8BFE-CD3A-C73E9CD20EA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61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D764C95B-64E7-D325-ECB6-8248338326C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A97D2DD5-E65A-7E7B-EEF0-C5EA5BC28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4CDC6178-2E13-8EA4-AAD0-187942E10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698CE5-D3E1-4E4D-9468-726E6CCC4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511873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C74CDF5-25F1-45A3-C199-463E58DD3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61EF788-AF1A-6A67-FADC-C8B36A5CF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8F53C56-4A8E-79A3-B5B2-330ED3801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0C2E0-9219-47F3-9B8B-939772125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238695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2AE4519-6503-C928-C176-8D0FD512A3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3739AF1-668B-251D-0DFC-698B9C18A9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2EB7AF70-CFB5-65CC-39FC-173C04973F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235FE-FA49-42A7-BCAD-8BB6EC9B9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568843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4DE49B38-DC28-7544-BBAB-33B2EC0A7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B1EF549-DC5F-7C33-6BC3-6F79D892A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1A5A1DFD-07FF-0C69-A123-ACF90853D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8F9B-6E53-4C92-962E-D5B48B25B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237745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442ACD4-ED77-E61A-062B-8474717B0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37D02E0-FBA8-CBA4-1FA3-6DBCC70F37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0838D08-5360-BA7F-1CC4-A41861BD6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68E07-C02D-4446-9674-46899F267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568708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188D5E5-C2AF-1B29-EE65-1EA0F1A0E5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28AC713-C37B-6482-A4CD-18F2307AB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531A7E34-4948-2A46-EA21-981ED2995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58BE-BB2C-4BB4-849E-4147DF22E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823800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99A9EF2-19F2-7E65-CE39-95E15B71A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1F9DC57-FD46-FD5E-1A4E-837E4D790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3A02B400-D862-AE68-C78F-1CA3B9408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9077-1C82-495C-8F0F-0FAFF0FBB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064935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791DDDFA-DC78-CB3D-7679-4BCCEBC7F8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FBD44A47-D2CE-8F83-27E0-9463E8030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3BC55901-F5FF-98BE-6E26-8DA217E93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3AE2C-B2A6-4F5A-A70A-7BC8968EC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391421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3C36EFA3-884E-625E-45E2-373009BEB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0B41BC03-21ED-7B00-E0E7-E680B0216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9F122F0-526B-B1B0-EF96-5CCA9F9BD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B0A6F-1B87-45FC-AA04-20484E312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693727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4E553C60-395B-B883-52A5-7AED7557D4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751B4772-5615-7428-A491-2864B84CB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B057AED6-D4A5-A5CB-2100-E3C2AF1A72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554EB-533C-487F-8B4F-3DF47B954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824374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8EFF4AF-7775-3161-EEDB-B29356D79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1C959E4-C245-2B2E-D0B6-799DA705F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1318516-0654-1CB8-C2F9-93F5C1781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68A39-5214-4859-AA22-9A97F31FD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845081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BFA59B7-C669-F2F9-70AB-3135D82DF8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6839FD6-2C4E-6DED-7BCF-492AE60768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39B28747-7BB7-6A8B-DFC8-3782019F5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DA796-695F-4A59-9249-811DB663A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46791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493C84E-33E7-C657-CC08-C833C348CC7E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17CCE877-8141-BF3B-C521-C07E6C03FF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96 w 5184"/>
                <a:gd name="T3" fmla="*/ 3159 h 3159"/>
                <a:gd name="T4" fmla="*/ 549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700313B9-ED2E-9177-9BE4-0CB5501B78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4 w 556"/>
                <a:gd name="T5" fmla="*/ 3159 h 3159"/>
                <a:gd name="T6" fmla="*/ 59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D9724DF4-6D4B-5702-389B-4B2DC98E587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A4A59CD4-9F22-05E1-BE6A-79509D62AB0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A7BAEECB-4E4A-2977-E0C0-C428EE4BDD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98B58BC4-6003-6BBB-6466-AA685FB01A2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6EFE53B3-3F1D-ED77-8935-E0316079F86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9E82BD7C-1943-858C-3F85-76CB436844A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>
                <a:extLst>
                  <a:ext uri="{FF2B5EF4-FFF2-40B4-BE49-F238E27FC236}">
                    <a16:creationId xmlns:a16="http://schemas.microsoft.com/office/drawing/2014/main" id="{04D03A33-1FF7-A9C0-0623-8826F9A19F4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1B754E57-A24D-0CFF-07C4-4A222080724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46963 w 251"/>
                  <a:gd name="T5" fmla="*/ 12 h 12"/>
                  <a:gd name="T6" fmla="*/ 14696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D20CEAAE-28A7-6BA1-F54D-FB6C2D4BBEC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0 w 251"/>
                  <a:gd name="T7" fmla="*/ 12 h 12"/>
                  <a:gd name="T8" fmla="*/ 270 w 251"/>
                  <a:gd name="T9" fmla="*/ 0 h 12"/>
                  <a:gd name="T10" fmla="*/ 27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>
                <a:extLst>
                  <a:ext uri="{FF2B5EF4-FFF2-40B4-BE49-F238E27FC236}">
                    <a16:creationId xmlns:a16="http://schemas.microsoft.com/office/drawing/2014/main" id="{0252B785-9114-2286-6F2E-E5AF6038E1D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5135" name="Rectangle 15">
            <a:extLst>
              <a:ext uri="{FF2B5EF4-FFF2-40B4-BE49-F238E27FC236}">
                <a16:creationId xmlns:a16="http://schemas.microsoft.com/office/drawing/2014/main" id="{F0501B6D-4033-02E4-A6C9-353841846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6D4E6186-A9F9-79A1-31C4-2700A9FB2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37" name="Rectangle 17">
            <a:extLst>
              <a:ext uri="{FF2B5EF4-FFF2-40B4-BE49-F238E27FC236}">
                <a16:creationId xmlns:a16="http://schemas.microsoft.com/office/drawing/2014/main" id="{AFFC5B9A-0802-026A-4B67-8DB13BAAAE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8" name="Rectangle 18">
            <a:extLst>
              <a:ext uri="{FF2B5EF4-FFF2-40B4-BE49-F238E27FC236}">
                <a16:creationId xmlns:a16="http://schemas.microsoft.com/office/drawing/2014/main" id="{D9343B1F-CFFA-BDAD-F805-3BE940ABB5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9" name="Rectangle 19">
            <a:extLst>
              <a:ext uri="{FF2B5EF4-FFF2-40B4-BE49-F238E27FC236}">
                <a16:creationId xmlns:a16="http://schemas.microsoft.com/office/drawing/2014/main" id="{27494E09-EFFE-B5C5-3932-265012273D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B9A07F1-C719-4FF7-ACD7-62BCBE854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ransition spd="slow">
    <p:sndAc>
      <p:stSnd>
        <p:snd r:embed="rId14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6.gif"/><Relationship Id="rId5" Type="http://schemas.openxmlformats.org/officeDocument/2006/relationships/image" Target="../media/image2.gif"/><Relationship Id="rId10" Type="http://schemas.openxmlformats.org/officeDocument/2006/relationships/image" Target="../media/image5.gif"/><Relationship Id="rId4" Type="http://schemas.openxmlformats.org/officeDocument/2006/relationships/image" Target="../media/image1.jpeg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gaio%20an\Quang%20Linh%20-%20Mua%20Roi%20(Dan%20ca%20Xa)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9.jpeg"/><Relationship Id="rId18" Type="http://schemas.openxmlformats.org/officeDocument/2006/relationships/image" Target="../media/image43.png"/><Relationship Id="rId3" Type="http://schemas.openxmlformats.org/officeDocument/2006/relationships/audio" Target="../media/audio2.wav"/><Relationship Id="rId21" Type="http://schemas.openxmlformats.org/officeDocument/2006/relationships/image" Target="../media/image45.png"/><Relationship Id="rId7" Type="http://schemas.openxmlformats.org/officeDocument/2006/relationships/audio" Target="file:///D:\nhac%20gaio%20an\dan%20org.WAV" TargetMode="External"/><Relationship Id="rId12" Type="http://schemas.openxmlformats.org/officeDocument/2006/relationships/image" Target="../media/image38.png"/><Relationship Id="rId17" Type="http://schemas.openxmlformats.org/officeDocument/2006/relationships/image" Target="../media/image42.jpeg"/><Relationship Id="rId2" Type="http://schemas.openxmlformats.org/officeDocument/2006/relationships/audio" Target="file:///E:\que\giao%20an\KTCMNV%202012\giao%20an%20KTCMNV\mua%20roi%20cut.wma" TargetMode="External"/><Relationship Id="rId16" Type="http://schemas.openxmlformats.org/officeDocument/2006/relationships/slide" Target="slide12.xml"/><Relationship Id="rId20" Type="http://schemas.openxmlformats.org/officeDocument/2006/relationships/image" Target="../media/image34.png"/><Relationship Id="rId1" Type="http://schemas.openxmlformats.org/officeDocument/2006/relationships/audio" Target="file:///E:\que\giao%20an\KTCMNV%202012\giao%20an%20KTCMNV\troi%20nang%20troi%20mua%20cut.wma" TargetMode="External"/><Relationship Id="rId6" Type="http://schemas.openxmlformats.org/officeDocument/2006/relationships/audio" Target="file:///D:\nhac%20gaio%20an\trong.WAV" TargetMode="External"/><Relationship Id="rId11" Type="http://schemas.openxmlformats.org/officeDocument/2006/relationships/image" Target="../media/image37.png"/><Relationship Id="rId5" Type="http://schemas.openxmlformats.org/officeDocument/2006/relationships/audio" Target="file:///D:\nhac%20gaio%20an\Dang%20cap%20nhat%20-%20Tieng%20thoi%20sao%20(Nhac%20chuong).mp3" TargetMode="External"/><Relationship Id="rId15" Type="http://schemas.openxmlformats.org/officeDocument/2006/relationships/image" Target="../media/image41.png"/><Relationship Id="rId10" Type="http://schemas.openxmlformats.org/officeDocument/2006/relationships/audio" Target="../media/audio1.wav"/><Relationship Id="rId19" Type="http://schemas.openxmlformats.org/officeDocument/2006/relationships/image" Target="../media/image44.png"/><Relationship Id="rId4" Type="http://schemas.openxmlformats.org/officeDocument/2006/relationships/audio" Target="file:///D:\nhac%20gaio%20an\Harmony%20-%20Todd%20Boston.mp3" TargetMode="Externa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40.png"/><Relationship Id="rId22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D:\nhac%20gaio%20an\S&#7855;p%20&#273;&#7871;n%20t&#7871;t%20r&#7891;i%20-%20Nh&#7841;c%20Beat%20-%20320%20lyrics,%20upload%20b&#7903;i%20chinh78tb.mp3" TargetMode="External"/><Relationship Id="rId13" Type="http://schemas.openxmlformats.org/officeDocument/2006/relationships/image" Target="../media/image37.png"/><Relationship Id="rId18" Type="http://schemas.openxmlformats.org/officeDocument/2006/relationships/hyperlink" Target="du%20lieu/PP/TRO%20CHOI/chua%20may.wav" TargetMode="External"/><Relationship Id="rId26" Type="http://schemas.openxmlformats.org/officeDocument/2006/relationships/image" Target="../media/image53.png"/><Relationship Id="rId3" Type="http://schemas.openxmlformats.org/officeDocument/2006/relationships/audio" Target="file:///E:\que\giao%20an\KTCMNV%202012\giao%20an%20KTCMNV\mua%20roi%20cut.wma" TargetMode="External"/><Relationship Id="rId21" Type="http://schemas.openxmlformats.org/officeDocument/2006/relationships/image" Target="../media/image51.jpeg"/><Relationship Id="rId7" Type="http://schemas.openxmlformats.org/officeDocument/2006/relationships/audio" Target="file:///D:\nhac%20gaio%20an\Phan%20Phu%20Tan;%20Beat%20-%20Chau%20Ve%20Ong%20Mat%20Troi.mp3" TargetMode="External"/><Relationship Id="rId12" Type="http://schemas.openxmlformats.org/officeDocument/2006/relationships/audio" Target="../media/audio1.wav"/><Relationship Id="rId17" Type="http://schemas.openxmlformats.org/officeDocument/2006/relationships/image" Target="../media/image48.jpeg"/><Relationship Id="rId25" Type="http://schemas.openxmlformats.org/officeDocument/2006/relationships/image" Target="../media/image43.png"/><Relationship Id="rId2" Type="http://schemas.openxmlformats.org/officeDocument/2006/relationships/audio" Target="file:///E:\que\giao%20an\KTCMNV%202012\giao%20an%20KTCMNV\chau%20ve%20ong%20mat%20troi%20cut.wma" TargetMode="External"/><Relationship Id="rId16" Type="http://schemas.openxmlformats.org/officeDocument/2006/relationships/slide" Target="slide11.xml"/><Relationship Id="rId20" Type="http://schemas.openxmlformats.org/officeDocument/2006/relationships/image" Target="../media/image50.gif"/><Relationship Id="rId29" Type="http://schemas.openxmlformats.org/officeDocument/2006/relationships/image" Target="../media/image34.png"/><Relationship Id="rId1" Type="http://schemas.openxmlformats.org/officeDocument/2006/relationships/audio" Target="file:///E:\que\giao%20an\KTCMNV%202012\giao%20an%20KTCMNV\cho%20toi%20di%20lam%20mua%20voi%20cut.wma" TargetMode="External"/><Relationship Id="rId6" Type="http://schemas.openxmlformats.org/officeDocument/2006/relationships/audio" Target="file:///D:\nhac%20gaio%20an\-ang%20C-p%20Nh-t%20-%20N-ng%20S-m%20(Beat%20&amp;%20Instrumental).mp3" TargetMode="External"/><Relationship Id="rId11" Type="http://schemas.openxmlformats.org/officeDocument/2006/relationships/notesSlide" Target="../notesSlides/notesSlide6.xml"/><Relationship Id="rId24" Type="http://schemas.openxmlformats.org/officeDocument/2006/relationships/slide" Target="slide12.xml"/><Relationship Id="rId5" Type="http://schemas.openxmlformats.org/officeDocument/2006/relationships/audio" Target="file:///D:\mua%20he%20den.mp3" TargetMode="External"/><Relationship Id="rId15" Type="http://schemas.openxmlformats.org/officeDocument/2006/relationships/image" Target="../media/image47.jpeg"/><Relationship Id="rId23" Type="http://schemas.openxmlformats.org/officeDocument/2006/relationships/image" Target="../media/image52.png"/><Relationship Id="rId28" Type="http://schemas.openxmlformats.org/officeDocument/2006/relationships/image" Target="../media/image54.jpe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49.gif"/><Relationship Id="rId4" Type="http://schemas.openxmlformats.org/officeDocument/2006/relationships/audio" Target="file:///E:\que\giao%20an\KTCMNV%202012\giao%20an%20KTCMNV\troi%20nang%20troi%20mua%20cut.wma" TargetMode="External"/><Relationship Id="rId9" Type="http://schemas.openxmlformats.org/officeDocument/2006/relationships/audio" Target="file:///D:\nhac%20gaio%20an\Www.Nhac.Vui.Vn%20Download%20Music%20Mp3%20Free%20Nhanh%20Nhat%20Viet%20Nam.mp3" TargetMode="External"/><Relationship Id="rId14" Type="http://schemas.openxmlformats.org/officeDocument/2006/relationships/slide" Target="slide8.xml"/><Relationship Id="rId22" Type="http://schemas.openxmlformats.org/officeDocument/2006/relationships/image" Target="../media/image8.gif"/><Relationship Id="rId27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My%20Documents\wav%20hien%20tuong%20TN\be%20yeu%20bien.wav" TargetMode="Externa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2" Type="http://schemas.openxmlformats.org/officeDocument/2006/relationships/audio" Target="file:///D:\nhac%20gaio%20an\&#230;&#8226;&#8218;&#231;&#8216;&#161;%20-%20&#230;&#161;&#402;&#226;&#129;&#175;&#230;&#189;&#8221;&#226;&#129;&#169;&#230;&#165;&#8222;&#228;&#176;&#160;&#230;&#181;&#161;&#228;&#180;&#160;&#230;&#8230;&#181;&#229;&#732;&#160;&#230;&#165;&#175;&#228;&#180;&#173;&#230;&#8230;&#181;&#229;&#710;&#160;&#230;&#165;&#175;.mp3" TargetMode="External"/><Relationship Id="rId1" Type="http://schemas.openxmlformats.org/officeDocument/2006/relationships/audio" Target="file:///H:\&#194;m%20thanh%20th-i%20ti-t%20-%20(M-a).mp3" TargetMode="Externa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wmf"/><Relationship Id="rId4" Type="http://schemas.openxmlformats.org/officeDocument/2006/relationships/audio" Target="../media/audio1.wav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c%20gaio%20an\02%2002%20Track%202.wm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8.gif"/><Relationship Id="rId10" Type="http://schemas.openxmlformats.org/officeDocument/2006/relationships/image" Target="../media/image32.png"/><Relationship Id="rId4" Type="http://schemas.openxmlformats.org/officeDocument/2006/relationships/audio" Target="../media/audio1.wav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p">
            <a:extLst>
              <a:ext uri="{FF2B5EF4-FFF2-40B4-BE49-F238E27FC236}">
                <a16:creationId xmlns:a16="http://schemas.microsoft.com/office/drawing/2014/main" id="{A7659467-DDA9-E610-DA8E-40BDFE6D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hinh">
            <a:extLst>
              <a:ext uri="{FF2B5EF4-FFF2-40B4-BE49-F238E27FC236}">
                <a16:creationId xmlns:a16="http://schemas.microsoft.com/office/drawing/2014/main" id="{2D593DEA-B60F-3CBE-5AE1-14D1AA074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30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4">
            <a:extLst>
              <a:ext uri="{FF2B5EF4-FFF2-40B4-BE49-F238E27FC236}">
                <a16:creationId xmlns:a16="http://schemas.microsoft.com/office/drawing/2014/main" id="{1676AEA7-52C0-BEA0-8BF0-33AA3A1467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70866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de-DE" sz="3600" kern="10">
                <a:ln w="1587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UniverseH"/>
              </a:rPr>
              <a:t>LÜnh vùc ph¸t triÓn thÈm mÜ</a:t>
            </a:r>
            <a:endParaRPr lang="en-US" sz="3600" kern="10">
              <a:ln w="1587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UniverseH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7EE505C7-BC6D-1F5A-17CA-E395132BB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133600"/>
            <a:ext cx="52578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33CC"/>
                </a:solidFill>
                <a:latin typeface=".VnUniverse" pitchFamily="34" charset="0"/>
              </a:rPr>
              <a:t>Chñ ®Ò : §éng vËt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33CC"/>
                </a:solidFill>
                <a:latin typeface=".VnUniverse" pitchFamily="34" charset="0"/>
              </a:rPr>
              <a:t>§Ò tµi : RÌn kü n¨ng h¸t, vËn ®éng bµi “R× rµ r× rÇm”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33CC"/>
                </a:solidFill>
                <a:latin typeface=".VnUniverse" pitchFamily="34" charset="0"/>
              </a:rPr>
              <a:t>H¸t, vËn ®éng : Ri rµ r× rÇm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33CC"/>
                </a:solidFill>
                <a:latin typeface=".VnUniverse" pitchFamily="34" charset="0"/>
              </a:rPr>
              <a:t>Nghe h¸t : Cã con chim chÝch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33CC"/>
                </a:solidFill>
                <a:latin typeface=".VnUniverse" pitchFamily="34" charset="0"/>
              </a:rPr>
              <a:t>Trß ch¬i : Nh÷ng nèt nh¹c vui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33CC"/>
                </a:solidFill>
                <a:latin typeface=".VnUniverse" pitchFamily="34" charset="0"/>
              </a:rPr>
              <a:t>§é tuæi : 5-6 tuæi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33CC"/>
                </a:solidFill>
                <a:latin typeface=".VnUniverse" pitchFamily="34" charset="0"/>
              </a:rPr>
              <a:t>Ng­êi thùc hiÖn : Lª ThÞ Thuû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33CC"/>
                </a:solidFill>
                <a:latin typeface=".VnUniverse" pitchFamily="34" charset="0"/>
              </a:rPr>
              <a:t>Gi¸o viªn tr­êng mÇm non T©y Giang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33CC"/>
              </a:solidFill>
              <a:latin typeface=".VnUniverse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>
              <a:solidFill>
                <a:srgbClr val="FF33CC"/>
              </a:solidFill>
              <a:latin typeface=".VnUniverse" pitchFamily="34" charset="0"/>
            </a:endParaRPr>
          </a:p>
        </p:txBody>
      </p:sp>
      <p:pic>
        <p:nvPicPr>
          <p:cNvPr id="4102" name="Picture 6" descr="Floral">
            <a:hlinkClick r:id="rId6" action="ppaction://hlinksldjump"/>
            <a:extLst>
              <a:ext uri="{FF2B5EF4-FFF2-40B4-BE49-F238E27FC236}">
                <a16:creationId xmlns:a16="http://schemas.microsoft.com/office/drawing/2014/main" id="{160B8527-4774-99E6-28DC-94DA21AB81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05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Copy of blumen-pflanzen042">
            <a:hlinkClick r:id="rId8" action="ppaction://hlinksldjump"/>
            <a:extLst>
              <a:ext uri="{FF2B5EF4-FFF2-40B4-BE49-F238E27FC236}">
                <a16:creationId xmlns:a16="http://schemas.microsoft.com/office/drawing/2014/main" id="{0FC9B1AB-75D0-0473-FCE8-E1A018A77A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1428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PULSTARS">
            <a:extLst>
              <a:ext uri="{FF2B5EF4-FFF2-40B4-BE49-F238E27FC236}">
                <a16:creationId xmlns:a16="http://schemas.microsoft.com/office/drawing/2014/main" id="{540A012B-1A16-5E02-62C2-FD672F296A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562600"/>
            <a:ext cx="495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PULSTARS">
            <a:extLst>
              <a:ext uri="{FF2B5EF4-FFF2-40B4-BE49-F238E27FC236}">
                <a16:creationId xmlns:a16="http://schemas.microsoft.com/office/drawing/2014/main" id="{BC89A19F-1FA4-1ED4-77E0-9C86F031FB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95600"/>
            <a:ext cx="495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PULSTARS">
            <a:extLst>
              <a:ext uri="{FF2B5EF4-FFF2-40B4-BE49-F238E27FC236}">
                <a16:creationId xmlns:a16="http://schemas.microsoft.com/office/drawing/2014/main" id="{876B8A0F-BB2D-76B3-F7C8-ABBC40FC6A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495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PULSTARS">
            <a:extLst>
              <a:ext uri="{FF2B5EF4-FFF2-40B4-BE49-F238E27FC236}">
                <a16:creationId xmlns:a16="http://schemas.microsoft.com/office/drawing/2014/main" id="{54C79D3C-5D61-6F7C-E8FA-5ADEDB33E6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95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PULSTARS">
            <a:extLst>
              <a:ext uri="{FF2B5EF4-FFF2-40B4-BE49-F238E27FC236}">
                <a16:creationId xmlns:a16="http://schemas.microsoft.com/office/drawing/2014/main" id="{953924E1-4ADD-2958-F6D9-B15696DE9B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495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PULSTARS">
            <a:extLst>
              <a:ext uri="{FF2B5EF4-FFF2-40B4-BE49-F238E27FC236}">
                <a16:creationId xmlns:a16="http://schemas.microsoft.com/office/drawing/2014/main" id="{276BD0CF-EE8C-D52F-004B-E85705A217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72200"/>
            <a:ext cx="495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Math-04-june">
            <a:extLst>
              <a:ext uri="{FF2B5EF4-FFF2-40B4-BE49-F238E27FC236}">
                <a16:creationId xmlns:a16="http://schemas.microsoft.com/office/drawing/2014/main" id="{EEEB73B5-F9B2-F534-AF58-0802F7B880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Math-04-june">
            <a:extLst>
              <a:ext uri="{FF2B5EF4-FFF2-40B4-BE49-F238E27FC236}">
                <a16:creationId xmlns:a16="http://schemas.microsoft.com/office/drawing/2014/main" id="{CEB8E3C0-F8C5-5F8F-4A48-022EFB29E3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Math-04-june">
            <a:extLst>
              <a:ext uri="{FF2B5EF4-FFF2-40B4-BE49-F238E27FC236}">
                <a16:creationId xmlns:a16="http://schemas.microsoft.com/office/drawing/2014/main" id="{1E4AF729-80DB-527E-6882-DD7F4FAE36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dep">
            <a:extLst>
              <a:ext uri="{FF2B5EF4-FFF2-40B4-BE49-F238E27FC236}">
                <a16:creationId xmlns:a16="http://schemas.microsoft.com/office/drawing/2014/main" id="{1338F0F2-14A6-EBA3-0E99-BBDEA0756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9" descr="hinh">
            <a:extLst>
              <a:ext uri="{FF2B5EF4-FFF2-40B4-BE49-F238E27FC236}">
                <a16:creationId xmlns:a16="http://schemas.microsoft.com/office/drawing/2014/main" id="{8E10DC33-135D-305E-03F5-091E8DCC41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9153525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0" descr="Floral">
            <a:hlinkClick r:id="rId6" action="ppaction://hlinksldjump"/>
            <a:extLst>
              <a:ext uri="{FF2B5EF4-FFF2-40B4-BE49-F238E27FC236}">
                <a16:creationId xmlns:a16="http://schemas.microsoft.com/office/drawing/2014/main" id="{2DE90FB6-52B0-0600-F9B2-083F83F179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2209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9" name="Text Box 21">
            <a:extLst>
              <a:ext uri="{FF2B5EF4-FFF2-40B4-BE49-F238E27FC236}">
                <a16:creationId xmlns:a16="http://schemas.microsoft.com/office/drawing/2014/main" id="{FA8E824F-0CD5-A8C1-E88A-99575478F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19400"/>
            <a:ext cx="4838700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PTGT.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VĐ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tấu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:“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”- Hoàng Hà Nghe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“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mầm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hiện:Hoàng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Hão.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: 06/03/2025.</a:t>
            </a:r>
            <a:endParaRPr lang="en-US" altLang="en-US" sz="2000" b="1" dirty="0">
              <a:solidFill>
                <a:srgbClr val="FF00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rgbClr val="FF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rgbClr val="FF33CC"/>
              </a:solidFill>
              <a:latin typeface=".VnUniverse" pitchFamily="34" charset="0"/>
            </a:endParaRPr>
          </a:p>
        </p:txBody>
      </p:sp>
      <p:sp>
        <p:nvSpPr>
          <p:cNvPr id="17430" name="WordArt 22">
            <a:extLst>
              <a:ext uri="{FF2B5EF4-FFF2-40B4-BE49-F238E27FC236}">
                <a16:creationId xmlns:a16="http://schemas.microsoft.com/office/drawing/2014/main" id="{B0418BE2-65BA-0C63-01D6-6787C61CBB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914400"/>
            <a:ext cx="6629400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587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 âm nhạc</a:t>
            </a: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33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43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36" presetID="2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A5D0-5EA5-0A95-60A1-2F28FDDE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53255B4-E5D6-F702-ED36-5647A41E1A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Quang Linh - Mua Roi (Dan ca Xa).mp3">
            <a:hlinkClick r:id="" action="ppaction://media"/>
            <a:extLst>
              <a:ext uri="{FF2B5EF4-FFF2-40B4-BE49-F238E27FC236}">
                <a16:creationId xmlns:a16="http://schemas.microsoft.com/office/drawing/2014/main" id="{964ACC85-38E0-9C33-9E53-4FF6BC9EEBDE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2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52216D1C-4FE6-27D1-2A8A-E596D2E9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Music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1D1AF40-CAB0-A90E-EB61-70609318EFB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553200" y="3581400"/>
            <a:ext cx="1143000" cy="21145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8436" name="Music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A45E18D-DC2B-DB6C-44CB-1ECFD84C4D6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19400" y="3429000"/>
            <a:ext cx="1143000" cy="22669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437" name="Music">
            <a:extLst>
              <a:ext uri="{FF2B5EF4-FFF2-40B4-BE49-F238E27FC236}">
                <a16:creationId xmlns:a16="http://schemas.microsoft.com/office/drawing/2014/main" id="{48CEC012-A9E3-F90F-0F7F-7E5B8D6A32B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85800" y="4267200"/>
            <a:ext cx="1066800" cy="2163763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hlinkClick r:id="rId6" action="ppaction://hlinksldjump"/>
            </a:endParaRPr>
          </a:p>
        </p:txBody>
      </p:sp>
      <p:sp>
        <p:nvSpPr>
          <p:cNvPr id="18438" name="Music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8DDF74A-9E91-29AF-B6B7-305AE12DB54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953000" y="3048000"/>
            <a:ext cx="1066800" cy="21145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18439" name="Picture 7" descr="659204qfhni5vgxw">
            <a:extLst>
              <a:ext uri="{FF2B5EF4-FFF2-40B4-BE49-F238E27FC236}">
                <a16:creationId xmlns:a16="http://schemas.microsoft.com/office/drawing/2014/main" id="{934C942E-F18F-898F-7FF7-19725ABC1B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3124200"/>
            <a:ext cx="91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659204qfhni5vgxw">
            <a:extLst>
              <a:ext uri="{FF2B5EF4-FFF2-40B4-BE49-F238E27FC236}">
                <a16:creationId xmlns:a16="http://schemas.microsoft.com/office/drawing/2014/main" id="{C991915E-6A07-4E36-B33B-B9CFDE6726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86600" y="-1219200"/>
            <a:ext cx="83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659204qfhni5vgxw">
            <a:extLst>
              <a:ext uri="{FF2B5EF4-FFF2-40B4-BE49-F238E27FC236}">
                <a16:creationId xmlns:a16="http://schemas.microsoft.com/office/drawing/2014/main" id="{FC00F19C-31BA-AFD8-2E79-40178D3670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40225" y="-1066800"/>
            <a:ext cx="83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659204qfhni5vgxw">
            <a:extLst>
              <a:ext uri="{FF2B5EF4-FFF2-40B4-BE49-F238E27FC236}">
                <a16:creationId xmlns:a16="http://schemas.microsoft.com/office/drawing/2014/main" id="{6E5C53AE-30AC-FE8E-2491-C8333015E8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53400" y="2895600"/>
            <a:ext cx="99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659204qfhni5vgxw">
            <a:extLst>
              <a:ext uri="{FF2B5EF4-FFF2-40B4-BE49-F238E27FC236}">
                <a16:creationId xmlns:a16="http://schemas.microsoft.com/office/drawing/2014/main" id="{E4999A18-D515-07EE-3A7C-4EE187BB36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00200" y="-1295400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WordArt 12">
            <a:extLst>
              <a:ext uri="{FF2B5EF4-FFF2-40B4-BE49-F238E27FC236}">
                <a16:creationId xmlns:a16="http://schemas.microsoft.com/office/drawing/2014/main" id="{2BEFB109-D381-128E-56AB-F52397024B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8077200" cy="1905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Nốt nhạc vui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03" name="troi nang troi mua cut.wma">
            <a:hlinkClick r:id="" action="ppaction://media"/>
            <a:extLst>
              <a:ext uri="{FF2B5EF4-FFF2-40B4-BE49-F238E27FC236}">
                <a16:creationId xmlns:a16="http://schemas.microsoft.com/office/drawing/2014/main" id="{3AB8BD61-F026-719C-69C2-8B475F1A82D9}"/>
              </a:ext>
            </a:extLst>
          </p:cNvPr>
          <p:cNvPicPr>
            <a:picLocks noRot="1" noChangeAspect="1" noChangeArrowheads="1"/>
          </p:cNvPicPr>
          <p:nvPr>
            <p:ph sz="quarter" idx="4"/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6800" y="6400800"/>
            <a:ext cx="457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6" name="mua roi cut.wma">
            <a:hlinkClick r:id="" action="ppaction://media"/>
            <a:extLst>
              <a:ext uri="{FF2B5EF4-FFF2-40B4-BE49-F238E27FC236}">
                <a16:creationId xmlns:a16="http://schemas.microsoft.com/office/drawing/2014/main" id="{3B63AFEB-5353-4E15-22C3-80F43A6C4635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>
            <a:extLst>
              <a:ext uri="{FF2B5EF4-FFF2-40B4-BE49-F238E27FC236}">
                <a16:creationId xmlns:a16="http://schemas.microsoft.com/office/drawing/2014/main" id="{18F929FF-39A5-591E-B2E5-0EF67538CD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352800"/>
            <a:ext cx="44910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8">
            <a:extLst>
              <a:ext uri="{FF2B5EF4-FFF2-40B4-BE49-F238E27FC236}">
                <a16:creationId xmlns:a16="http://schemas.microsoft.com/office/drawing/2014/main" id="{AF94E0A3-15B3-F085-1328-7D6860E533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8100"/>
            <a:ext cx="45116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BEC2BEC4-94A9-7CDA-4DDC-825BE080D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45116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>
            <a:extLst>
              <a:ext uri="{FF2B5EF4-FFF2-40B4-BE49-F238E27FC236}">
                <a16:creationId xmlns:a16="http://schemas.microsoft.com/office/drawing/2014/main" id="{2250C679-D77F-1B9F-64B1-F8253E7CF4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411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6">
            <a:extLst>
              <a:ext uri="{FF2B5EF4-FFF2-40B4-BE49-F238E27FC236}">
                <a16:creationId xmlns:a16="http://schemas.microsoft.com/office/drawing/2014/main" id="{2C0F46A7-5944-33A8-234A-8250F6B283EB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3362325"/>
            <a:ext cx="4568826" cy="3563938"/>
            <a:chOff x="2832" y="-87"/>
            <a:chExt cx="2928" cy="2245"/>
          </a:xfrm>
        </p:grpSpPr>
        <p:sp>
          <p:nvSpPr>
            <p:cNvPr id="19475" name="Rectangle 50">
              <a:extLst>
                <a:ext uri="{FF2B5EF4-FFF2-40B4-BE49-F238E27FC236}">
                  <a16:creationId xmlns:a16="http://schemas.microsoft.com/office/drawing/2014/main" id="{DCD6F1A0-FCA9-CC14-1B03-911C4E1C9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-87"/>
              <a:ext cx="2928" cy="22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45" name="Music">
              <a:extLst>
                <a:ext uri="{FF2B5EF4-FFF2-40B4-BE49-F238E27FC236}">
                  <a16:creationId xmlns:a16="http://schemas.microsoft.com/office/drawing/2014/main" id="{6A9E3BB7-3673-287E-36F2-98637B8C534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792" y="240"/>
              <a:ext cx="650" cy="1363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buClr>
                  <a:schemeClr val="hlink"/>
                </a:buClr>
                <a:buSzPct val="70000"/>
                <a:defRPr/>
              </a:pP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hlinkClick r:id="rId16" action="ppaction://hlinksldjump"/>
              </a:endParaRPr>
            </a:p>
          </p:txBody>
        </p:sp>
      </p:grpSp>
      <p:pic>
        <p:nvPicPr>
          <p:cNvPr id="19465" name="Picture 11">
            <a:extLst>
              <a:ext uri="{FF2B5EF4-FFF2-40B4-BE49-F238E27FC236}">
                <a16:creationId xmlns:a16="http://schemas.microsoft.com/office/drawing/2014/main" id="{B4250437-0AF9-4A41-2053-7CBD743983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340100"/>
            <a:ext cx="4605337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8">
            <a:extLst>
              <a:ext uri="{FF2B5EF4-FFF2-40B4-BE49-F238E27FC236}">
                <a16:creationId xmlns:a16="http://schemas.microsoft.com/office/drawing/2014/main" id="{4DB57382-AC19-E598-4323-73A7777855B0}"/>
              </a:ext>
            </a:extLst>
          </p:cNvPr>
          <p:cNvGrpSpPr>
            <a:grpSpLocks/>
          </p:cNvGrpSpPr>
          <p:nvPr/>
        </p:nvGrpSpPr>
        <p:grpSpPr bwMode="auto">
          <a:xfrm>
            <a:off x="4522788" y="3295650"/>
            <a:ext cx="4648200" cy="3630613"/>
            <a:chOff x="2607" y="1356"/>
            <a:chExt cx="2928" cy="2208"/>
          </a:xfrm>
        </p:grpSpPr>
        <p:sp>
          <p:nvSpPr>
            <p:cNvPr id="19473" name="Rectangle 37">
              <a:extLst>
                <a:ext uri="{FF2B5EF4-FFF2-40B4-BE49-F238E27FC236}">
                  <a16:creationId xmlns:a16="http://schemas.microsoft.com/office/drawing/2014/main" id="{4B84A019-AA91-B4E0-6168-E368ECE10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" y="1356"/>
              <a:ext cx="2928" cy="2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49" name="Music">
              <a:extLst>
                <a:ext uri="{FF2B5EF4-FFF2-40B4-BE49-F238E27FC236}">
                  <a16:creationId xmlns:a16="http://schemas.microsoft.com/office/drawing/2014/main" id="{089DA990-21C9-2CB4-6CB0-634BD3BADAC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722" y="1862"/>
              <a:ext cx="672" cy="1363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buClr>
                  <a:schemeClr val="hlink"/>
                </a:buClr>
                <a:buSzPct val="70000"/>
                <a:defRPr/>
              </a:pPr>
              <a:r>
                <a:rPr lang="en-US" sz="4000" b="1" dirty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  <a:endPara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hlinkClick r:id="rId16" action="ppaction://hlinksldjump"/>
              </a:endParaRPr>
            </a:p>
          </p:txBody>
        </p:sp>
      </p:grpSp>
      <p:pic>
        <p:nvPicPr>
          <p:cNvPr id="19" name="dan 3751.WAV">
            <a:hlinkClick r:id="" action="ppaction://media"/>
            <a:extLst>
              <a:ext uri="{FF2B5EF4-FFF2-40B4-BE49-F238E27FC236}">
                <a16:creationId xmlns:a16="http://schemas.microsoft.com/office/drawing/2014/main" id="{6EE660DA-E768-9529-AEAF-D0DD9F2CC686}"/>
              </a:ext>
            </a:extLst>
          </p:cNvPr>
          <p:cNvPicPr>
            <a:picLocks noRot="1" noChangeAspect="1"/>
          </p:cNvPicPr>
          <p:nvPr>
            <a:wavAudioFile r:embed="rId3" name="dan org.WAV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DBC7462-6A8C-C168-879C-009EF348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12700"/>
            <a:ext cx="461803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Harmony - Todd Boston.mp3">
            <a:hlinkClick r:id="" action="ppaction://media"/>
            <a:extLst>
              <a:ext uri="{FF2B5EF4-FFF2-40B4-BE49-F238E27FC236}">
                <a16:creationId xmlns:a16="http://schemas.microsoft.com/office/drawing/2014/main" id="{C37377C3-F9D0-16CC-C4EA-3697FB2C86EF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Dang cap nhat - Tieng thoi sao (Nhac chuong).mp3">
            <a:hlinkClick r:id="" action="ppaction://media"/>
            <a:extLst>
              <a:ext uri="{FF2B5EF4-FFF2-40B4-BE49-F238E27FC236}">
                <a16:creationId xmlns:a16="http://schemas.microsoft.com/office/drawing/2014/main" id="{5ADFDC11-F3BE-B46E-1F4B-2E58B53157BE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trong.WAV">
            <a:hlinkClick r:id="" action="ppaction://media"/>
            <a:extLst>
              <a:ext uri="{FF2B5EF4-FFF2-40B4-BE49-F238E27FC236}">
                <a16:creationId xmlns:a16="http://schemas.microsoft.com/office/drawing/2014/main" id="{68C470A3-F096-FBA9-EC93-F2EFCC79C07F}"/>
              </a:ext>
            </a:extLst>
          </p:cNvPr>
          <p:cNvPicPr>
            <a:picLocks noRot="1" noChangeAspect="1"/>
          </p:cNvPicPr>
          <p:nvPr>
            <a:audioFile r:link="rId6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5334000"/>
            <a:ext cx="9477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dan org.WAV">
            <a:hlinkClick r:id="" action="ppaction://media"/>
            <a:extLst>
              <a:ext uri="{FF2B5EF4-FFF2-40B4-BE49-F238E27FC236}">
                <a16:creationId xmlns:a16="http://schemas.microsoft.com/office/drawing/2014/main" id="{D48246E0-441E-1B85-26E3-E7F7ABA0B0B5}"/>
              </a:ext>
            </a:extLst>
          </p:cNvPr>
          <p:cNvPicPr>
            <a:picLocks noRot="1" noChangeAspect="1"/>
          </p:cNvPicPr>
          <p:nvPr>
            <a:audioFile r:link="rId7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10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29" dur="1" fill="hold"/>
                                        <p:tgtEl>
                                          <p:spTgt spid="287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03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03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230" fill="hold"/>
                                        <p:tgtEl>
                                          <p:spTgt spid="287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0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0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75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4307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08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78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27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4" name="Rectangle 32">
            <a:extLst>
              <a:ext uri="{FF2B5EF4-FFF2-40B4-BE49-F238E27FC236}">
                <a16:creationId xmlns:a16="http://schemas.microsoft.com/office/drawing/2014/main" id="{3F685273-BFAD-5784-E3D3-88184EFFF73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8677" name="cho toi di lam mua voi cut.wma">
            <a:hlinkClick r:id="" action="ppaction://media"/>
            <a:extLst>
              <a:ext uri="{FF2B5EF4-FFF2-40B4-BE49-F238E27FC236}">
                <a16:creationId xmlns:a16="http://schemas.microsoft.com/office/drawing/2014/main" id="{23AC3DF7-BD32-F557-024F-D1A6D236D490}"/>
              </a:ext>
            </a:extLst>
          </p:cNvPr>
          <p:cNvPicPr>
            <a:picLocks noRot="1" noChangeAspect="1" noChangeArrowheads="1"/>
          </p:cNvPicPr>
          <p:nvPr>
            <p:ph sz="quarter" idx="1"/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250" y="2819400"/>
            <a:ext cx="30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chau ve ong mat troi cut.wma">
            <a:hlinkClick r:id="" action="ppaction://media"/>
            <a:extLst>
              <a:ext uri="{FF2B5EF4-FFF2-40B4-BE49-F238E27FC236}">
                <a16:creationId xmlns:a16="http://schemas.microsoft.com/office/drawing/2014/main" id="{4512F0A1-39D8-91F1-6AE8-8B0D2AB04A6D}"/>
              </a:ext>
            </a:extLst>
          </p:cNvPr>
          <p:cNvPicPr>
            <a:picLocks noRot="1" noChangeAspect="1" noChangeArrowheads="1"/>
          </p:cNvPicPr>
          <p:nvPr>
            <p:ph sz="quarter" idx="2"/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0350" y="2819400"/>
            <a:ext cx="30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mua roi cut.wma">
            <a:hlinkClick r:id="" action="ppaction://media"/>
            <a:extLst>
              <a:ext uri="{FF2B5EF4-FFF2-40B4-BE49-F238E27FC236}">
                <a16:creationId xmlns:a16="http://schemas.microsoft.com/office/drawing/2014/main" id="{A3A455F9-0A6A-7ACD-AF1F-1750D49A7E09}"/>
              </a:ext>
            </a:extLst>
          </p:cNvPr>
          <p:cNvPicPr>
            <a:picLocks noRot="1" noChangeAspect="1" noChangeArrowheads="1"/>
          </p:cNvPicPr>
          <p:nvPr>
            <p:ph sz="quarter" idx="3"/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250" y="4953000"/>
            <a:ext cx="30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10" name="Group 39">
            <a:extLst>
              <a:ext uri="{FF2B5EF4-FFF2-40B4-BE49-F238E27FC236}">
                <a16:creationId xmlns:a16="http://schemas.microsoft.com/office/drawing/2014/main" id="{31A31187-B625-FE3B-EF1A-3EDE46E1D9AF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-50800"/>
            <a:ext cx="8993188" cy="6858000"/>
            <a:chOff x="95" y="0"/>
            <a:chExt cx="5665" cy="4320"/>
          </a:xfrm>
        </p:grpSpPr>
        <p:pic>
          <p:nvPicPr>
            <p:cNvPr id="21532" name="Picture 7" descr="ong mat troi">
              <a:hlinkClick r:id="rId14" action="ppaction://hlinksldjump"/>
              <a:extLst>
                <a:ext uri="{FF2B5EF4-FFF2-40B4-BE49-F238E27FC236}">
                  <a16:creationId xmlns:a16="http://schemas.microsoft.com/office/drawing/2014/main" id="{DC443E86-2285-E62C-2999-5695D17F9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292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33" name="Group 12">
              <a:extLst>
                <a:ext uri="{FF2B5EF4-FFF2-40B4-BE49-F238E27FC236}">
                  <a16:creationId xmlns:a16="http://schemas.microsoft.com/office/drawing/2014/main" id="{DC9E566D-D3EC-3BF8-5986-FDC1CB8F8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2112"/>
              <a:ext cx="2928" cy="2208"/>
              <a:chOff x="-12" y="0"/>
              <a:chExt cx="5772" cy="4320"/>
            </a:xfrm>
          </p:grpSpPr>
          <p:pic>
            <p:nvPicPr>
              <p:cNvPr id="21538" name="Picture 13" descr="Picture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8964F6D1-557E-AA6B-DB16-9CA305C3EB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" y="0"/>
                <a:ext cx="5772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4" name="Picture 6" descr="cloud_lightning_bolts_hc">
                <a:hlinkClick r:id="rId18"/>
                <a:extLst>
                  <a:ext uri="{FF2B5EF4-FFF2-40B4-BE49-F238E27FC236}">
                    <a16:creationId xmlns:a16="http://schemas.microsoft.com/office/drawing/2014/main" id="{BB93DA22-60AE-FD1A-35F2-1879CC65893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3215" y="383"/>
                <a:ext cx="2257" cy="14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2536" name="Picture 8" descr="mat troi">
                <a:extLst>
                  <a:ext uri="{FF2B5EF4-FFF2-40B4-BE49-F238E27FC236}">
                    <a16:creationId xmlns:a16="http://schemas.microsoft.com/office/drawing/2014/main" id="{268D5ED7-0C62-453D-3AF8-53304AAB074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0" y="0"/>
                <a:ext cx="1151" cy="163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1541" name="Picture 16" descr="tho">
                <a:extLst>
                  <a:ext uri="{FF2B5EF4-FFF2-40B4-BE49-F238E27FC236}">
                    <a16:creationId xmlns:a16="http://schemas.microsoft.com/office/drawing/2014/main" id="{82C5295C-4C52-2E18-6EC2-CE2CF38E41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12"/>
                <a:ext cx="5760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534" name="Group 17">
              <a:extLst>
                <a:ext uri="{FF2B5EF4-FFF2-40B4-BE49-F238E27FC236}">
                  <a16:creationId xmlns:a16="http://schemas.microsoft.com/office/drawing/2014/main" id="{D9F4211E-39BD-1FA8-93E7-6DF0024ED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" y="2186"/>
              <a:ext cx="2663" cy="466"/>
              <a:chOff x="192" y="144"/>
              <a:chExt cx="5400" cy="912"/>
            </a:xfrm>
          </p:grpSpPr>
          <p:pic>
            <p:nvPicPr>
              <p:cNvPr id="21535" name="Picture 19" descr="Picturechim1">
                <a:extLst>
                  <a:ext uri="{FF2B5EF4-FFF2-40B4-BE49-F238E27FC236}">
                    <a16:creationId xmlns:a16="http://schemas.microsoft.com/office/drawing/2014/main" id="{9D3312FD-5E02-AB0A-F1C1-ABBB83B012C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240"/>
                <a:ext cx="168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6" name="Picture 20" descr="Picturechim1">
                <a:extLst>
                  <a:ext uri="{FF2B5EF4-FFF2-40B4-BE49-F238E27FC236}">
                    <a16:creationId xmlns:a16="http://schemas.microsoft.com/office/drawing/2014/main" id="{B7E83339-4B2C-E2CC-7C3A-82E99C8221E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192"/>
                <a:ext cx="960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7" name="Picture 21" descr="Picture1chimcanh">
                <a:extLst>
                  <a:ext uri="{FF2B5EF4-FFF2-40B4-BE49-F238E27FC236}">
                    <a16:creationId xmlns:a16="http://schemas.microsoft.com/office/drawing/2014/main" id="{4A215EFC-3DB8-EC22-0DAA-E6772F20F61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4" y="144"/>
                <a:ext cx="888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703" name="troi nang troi mua cut.wma">
            <a:hlinkClick r:id="" action="ppaction://media"/>
            <a:extLst>
              <a:ext uri="{FF2B5EF4-FFF2-40B4-BE49-F238E27FC236}">
                <a16:creationId xmlns:a16="http://schemas.microsoft.com/office/drawing/2014/main" id="{6283FFEC-47D5-30A4-011B-FDD83A2F89B9}"/>
              </a:ext>
            </a:extLst>
          </p:cNvPr>
          <p:cNvPicPr>
            <a:picLocks noRot="1" noChangeAspect="1" noChangeArrowheads="1"/>
          </p:cNvPicPr>
          <p:nvPr>
            <p:ph sz="quarter" idx="4"/>
            <a:audioFile r:link="rId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6800" y="6400800"/>
            <a:ext cx="457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6" name="mua roi cut.wma">
            <a:hlinkClick r:id="" action="ppaction://media"/>
            <a:extLst>
              <a:ext uri="{FF2B5EF4-FFF2-40B4-BE49-F238E27FC236}">
                <a16:creationId xmlns:a16="http://schemas.microsoft.com/office/drawing/2014/main" id="{9B790265-EF6C-3084-985D-EB97AD19529F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9" name="cho toi di lam mua voi cut.wma">
            <a:hlinkClick r:id="" action="ppaction://media"/>
            <a:extLst>
              <a:ext uri="{FF2B5EF4-FFF2-40B4-BE49-F238E27FC236}">
                <a16:creationId xmlns:a16="http://schemas.microsoft.com/office/drawing/2014/main" id="{91C6BAC8-64A3-A100-9121-0811C901F6F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6">
            <a:extLst>
              <a:ext uri="{FF2B5EF4-FFF2-40B4-BE49-F238E27FC236}">
                <a16:creationId xmlns:a16="http://schemas.microsoft.com/office/drawing/2014/main" id="{8CBE0E2B-8692-6B0A-FAF6-52291471CBD9}"/>
              </a:ext>
            </a:extLst>
          </p:cNvPr>
          <p:cNvGrpSpPr>
            <a:grpSpLocks/>
          </p:cNvGrpSpPr>
          <p:nvPr/>
        </p:nvGrpSpPr>
        <p:grpSpPr bwMode="auto">
          <a:xfrm>
            <a:off x="4514850" y="-25400"/>
            <a:ext cx="4648200" cy="3352800"/>
            <a:chOff x="2832" y="-75"/>
            <a:chExt cx="2928" cy="2112"/>
          </a:xfrm>
        </p:grpSpPr>
        <p:sp>
          <p:nvSpPr>
            <p:cNvPr id="21530" name="Rectangle 50">
              <a:extLst>
                <a:ext uri="{FF2B5EF4-FFF2-40B4-BE49-F238E27FC236}">
                  <a16:creationId xmlns:a16="http://schemas.microsoft.com/office/drawing/2014/main" id="{AFEBF8AF-596E-B3F6-6487-2F75A5283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-75"/>
              <a:ext cx="2928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28725" name="Music">
              <a:extLst>
                <a:ext uri="{FF2B5EF4-FFF2-40B4-BE49-F238E27FC236}">
                  <a16:creationId xmlns:a16="http://schemas.microsoft.com/office/drawing/2014/main" id="{24A6CA84-EDEC-44C0-0958-6E9B847291D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792" y="78"/>
              <a:ext cx="672" cy="1363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buClr>
                  <a:schemeClr val="hlink"/>
                </a:buClr>
                <a:buSzPct val="70000"/>
                <a:defRPr/>
              </a:pP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  <a:hlinkClick r:id="rId24" action="ppaction://hlinksldjump"/>
                </a:rPr>
                <a:t>6</a:t>
              </a:r>
            </a:p>
          </p:txBody>
        </p:sp>
      </p:grpSp>
      <p:grpSp>
        <p:nvGrpSpPr>
          <p:cNvPr id="7" name="Group 58">
            <a:extLst>
              <a:ext uri="{FF2B5EF4-FFF2-40B4-BE49-F238E27FC236}">
                <a16:creationId xmlns:a16="http://schemas.microsoft.com/office/drawing/2014/main" id="{38BD559E-AF63-33DE-9E04-4B3D34FCFD8E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302000"/>
            <a:ext cx="4648200" cy="3556000"/>
            <a:chOff x="2523" y="1402"/>
            <a:chExt cx="2928" cy="2208"/>
          </a:xfrm>
        </p:grpSpPr>
        <p:sp>
          <p:nvSpPr>
            <p:cNvPr id="21528" name="Rectangle 37">
              <a:extLst>
                <a:ext uri="{FF2B5EF4-FFF2-40B4-BE49-F238E27FC236}">
                  <a16:creationId xmlns:a16="http://schemas.microsoft.com/office/drawing/2014/main" id="{C6CA99A1-E19D-4E18-EFB6-939317784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1402"/>
              <a:ext cx="2928" cy="2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28726" name="Music">
              <a:extLst>
                <a:ext uri="{FF2B5EF4-FFF2-40B4-BE49-F238E27FC236}">
                  <a16:creationId xmlns:a16="http://schemas.microsoft.com/office/drawing/2014/main" id="{43EF8922-BAF8-EC9C-2588-5C61493359E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722" y="1862"/>
              <a:ext cx="672" cy="1345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buClr>
                  <a:schemeClr val="hlink"/>
                </a:buClr>
                <a:buSzPct val="70000"/>
                <a:defRPr/>
              </a:pPr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  <a:hlinkClick r:id="rId24" action="ppaction://hlinksldjump"/>
                </a:rPr>
                <a:t>8</a:t>
              </a:r>
            </a:p>
          </p:txBody>
        </p:sp>
      </p:grpSp>
      <p:pic>
        <p:nvPicPr>
          <p:cNvPr id="5" name="mua he den.mp3">
            <a:hlinkClick r:id="" action="ppaction://media"/>
            <a:extLst>
              <a:ext uri="{FF2B5EF4-FFF2-40B4-BE49-F238E27FC236}">
                <a16:creationId xmlns:a16="http://schemas.microsoft.com/office/drawing/2014/main" id="{9D11C246-F783-FCB5-D41F-48C4027D2D0B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5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5">
            <a:extLst>
              <a:ext uri="{FF2B5EF4-FFF2-40B4-BE49-F238E27FC236}">
                <a16:creationId xmlns:a16="http://schemas.microsoft.com/office/drawing/2014/main" id="{31538B39-66DE-6C7F-9C23-78AE49A2503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343275"/>
            <a:ext cx="451008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F9F07138-0647-3AC3-E36B-4E74C2BB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0100"/>
            <a:ext cx="45116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Music">
            <a:extLst>
              <a:ext uri="{FF2B5EF4-FFF2-40B4-BE49-F238E27FC236}">
                <a16:creationId xmlns:a16="http://schemas.microsoft.com/office/drawing/2014/main" id="{21877383-8D9C-940B-B74D-1A46B4BA269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493838" y="4121150"/>
            <a:ext cx="1066800" cy="2163763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hlinkClick r:id="rId24" action="ppaction://hlinksldjump"/>
              </a:rPr>
              <a:t>7</a:t>
            </a:r>
          </a:p>
        </p:txBody>
      </p:sp>
      <p:pic>
        <p:nvPicPr>
          <p:cNvPr id="21520" name="Picture 3">
            <a:extLst>
              <a:ext uri="{FF2B5EF4-FFF2-40B4-BE49-F238E27FC236}">
                <a16:creationId xmlns:a16="http://schemas.microsoft.com/office/drawing/2014/main" id="{FAF9E0EE-51C0-5CB8-CEC2-B56CE9F7AF4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44735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5">
            <a:extLst>
              <a:ext uri="{FF2B5EF4-FFF2-40B4-BE49-F238E27FC236}">
                <a16:creationId xmlns:a16="http://schemas.microsoft.com/office/drawing/2014/main" id="{30312DA0-3F35-7E92-3590-475A7B34B9C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4495800" cy="3362325"/>
            <a:chOff x="0" y="-384"/>
            <a:chExt cx="2832" cy="2118"/>
          </a:xfrm>
        </p:grpSpPr>
        <p:sp>
          <p:nvSpPr>
            <p:cNvPr id="21526" name="Rectangle 49">
              <a:extLst>
                <a:ext uri="{FF2B5EF4-FFF2-40B4-BE49-F238E27FC236}">
                  <a16:creationId xmlns:a16="http://schemas.microsoft.com/office/drawing/2014/main" id="{76847EC4-AE56-D749-81C2-930A55CA0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384"/>
              <a:ext cx="2832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40" name="Music">
              <a:extLst>
                <a:ext uri="{FF2B5EF4-FFF2-40B4-BE49-F238E27FC236}">
                  <a16:creationId xmlns:a16="http://schemas.microsoft.com/office/drawing/2014/main" id="{82DD168B-AB88-4346-5BB0-009D74CA944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91" y="371"/>
              <a:ext cx="672" cy="1363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buClr>
                  <a:schemeClr val="hlink"/>
                </a:buClr>
                <a:buSzPct val="70000"/>
                <a:defRPr/>
              </a:pPr>
              <a:r>
                <a:rPr lang="en-US" sz="40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  <a:hlinkClick r:id="rId24" action="ppaction://hlinksldjump"/>
                </a:rPr>
                <a:t>5</a:t>
              </a:r>
            </a:p>
          </p:txBody>
        </p:sp>
      </p:grpSp>
      <p:pic>
        <p:nvPicPr>
          <p:cNvPr id="38" name="-ang C-p Nh-t - N-ng S-m (Beat &amp; Instrumental).mp3">
            <a:hlinkClick r:id="" action="ppaction://media"/>
            <a:extLst>
              <a:ext uri="{FF2B5EF4-FFF2-40B4-BE49-F238E27FC236}">
                <a16:creationId xmlns:a16="http://schemas.microsoft.com/office/drawing/2014/main" id="{A7B90200-996D-CEDB-1214-5FFE46E596E5}"/>
              </a:ext>
            </a:extLst>
          </p:cNvPr>
          <p:cNvPicPr>
            <a:picLocks noRot="1" noChangeAspect="1"/>
          </p:cNvPicPr>
          <p:nvPr>
            <a:audioFile r:link="rId6"/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han Phu Tan; Beat - Chau Ve Ong Mat Troi.mp3">
            <a:hlinkClick r:id="" action="ppaction://media"/>
            <a:extLst>
              <a:ext uri="{FF2B5EF4-FFF2-40B4-BE49-F238E27FC236}">
                <a16:creationId xmlns:a16="http://schemas.microsoft.com/office/drawing/2014/main" id="{C5CF3EA0-ACF6-BAF6-D64D-52B32FA93C93}"/>
              </a:ext>
            </a:extLst>
          </p:cNvPr>
          <p:cNvPicPr>
            <a:picLocks noRot="1" noChangeAspect="1"/>
          </p:cNvPicPr>
          <p:nvPr>
            <a:audioFile r:link="rId7"/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Sắp đến tết rồi - Nhạc Beat - 320 lyrics, upload bởi chinh78tb.mp3">
            <a:hlinkClick r:id="" action="ppaction://media"/>
            <a:extLst>
              <a:ext uri="{FF2B5EF4-FFF2-40B4-BE49-F238E27FC236}">
                <a16:creationId xmlns:a16="http://schemas.microsoft.com/office/drawing/2014/main" id="{AEAD3B60-E8AE-3A78-3FEE-64DE0A03419F}"/>
              </a:ext>
            </a:extLst>
          </p:cNvPr>
          <p:cNvPicPr>
            <a:picLocks noRot="1" noChangeAspect="1"/>
          </p:cNvPicPr>
          <p:nvPr>
            <a:audioFile r:link="rId8"/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00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Www.Nhac.Vui.Vn Download Music Mp3 Free Nhanh Nhat Viet Nam.mp3">
            <a:hlinkClick r:id="" action="ppaction://media"/>
            <a:extLst>
              <a:ext uri="{FF2B5EF4-FFF2-40B4-BE49-F238E27FC236}">
                <a16:creationId xmlns:a16="http://schemas.microsoft.com/office/drawing/2014/main" id="{F0FBD98C-60D5-22B2-1BFB-3B855A1B9B34}"/>
              </a:ext>
            </a:extLst>
          </p:cNvPr>
          <p:cNvPicPr>
            <a:picLocks noRot="1" noChangeAspect="1"/>
          </p:cNvPicPr>
          <p:nvPr>
            <a:audioFile r:link="rId9"/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43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501" fill="hold"/>
                                        <p:tgtEl>
                                          <p:spTgt spid="28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012" fill="hold"/>
                                        <p:tgtEl>
                                          <p:spTgt spid="28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0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230" fill="hold"/>
                                        <p:tgtEl>
                                          <p:spTgt spid="286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4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94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08" fill="hold"/>
                                        <p:tgtEl>
                                          <p:spTgt spid="287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03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0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230" fill="hold"/>
                                        <p:tgtEl>
                                          <p:spTgt spid="287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06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0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501" fill="hold"/>
                                        <p:tgtEl>
                                          <p:spTgt spid="287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19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95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6995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9319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5908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1549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D635CAE-61B0-6343-22C6-FFEBC14E6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2700" y="0"/>
            <a:ext cx="9144000" cy="6858000"/>
          </a:xfrm>
          <a:gradFill rotWithShape="1">
            <a:gsLst>
              <a:gs pos="0">
                <a:srgbClr val="A2E7FC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algn="ctr" eaLnBrk="1" hangingPunct="1">
              <a:defRPr/>
            </a:pP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buom hoa dong">
            <a:extLst>
              <a:ext uri="{FF2B5EF4-FFF2-40B4-BE49-F238E27FC236}">
                <a16:creationId xmlns:a16="http://schemas.microsoft.com/office/drawing/2014/main" id="{5A4381BB-64AA-E538-200C-3F0EB6BCAE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76200"/>
            <a:ext cx="3240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Nhanh hoa">
            <a:extLst>
              <a:ext uri="{FF2B5EF4-FFF2-40B4-BE49-F238E27FC236}">
                <a16:creationId xmlns:a16="http://schemas.microsoft.com/office/drawing/2014/main" id="{04DDD46C-FE1A-4E04-8DC9-ADF0A28C57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52400"/>
            <a:ext cx="31242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19">
            <a:extLst>
              <a:ext uri="{FF2B5EF4-FFF2-40B4-BE49-F238E27FC236}">
                <a16:creationId xmlns:a16="http://schemas.microsoft.com/office/drawing/2014/main" id="{15597B96-E57F-AB62-A0B8-6A4F4A7349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67400"/>
            <a:ext cx="1262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19">
            <a:extLst>
              <a:ext uri="{FF2B5EF4-FFF2-40B4-BE49-F238E27FC236}">
                <a16:creationId xmlns:a16="http://schemas.microsoft.com/office/drawing/2014/main" id="{623140EE-35A1-75FD-FFD2-8B53D20B9B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1262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19">
            <a:extLst>
              <a:ext uri="{FF2B5EF4-FFF2-40B4-BE49-F238E27FC236}">
                <a16:creationId xmlns:a16="http://schemas.microsoft.com/office/drawing/2014/main" id="{FC63A8CF-1AEA-3929-E1A7-795D0171EB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495800"/>
            <a:ext cx="1682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19">
            <a:extLst>
              <a:ext uri="{FF2B5EF4-FFF2-40B4-BE49-F238E27FC236}">
                <a16:creationId xmlns:a16="http://schemas.microsoft.com/office/drawing/2014/main" id="{A49B0F95-3E07-273C-3084-0815C945C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48200"/>
            <a:ext cx="152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19">
            <a:extLst>
              <a:ext uri="{FF2B5EF4-FFF2-40B4-BE49-F238E27FC236}">
                <a16:creationId xmlns:a16="http://schemas.microsoft.com/office/drawing/2014/main" id="{118D42E6-763C-249B-FB43-A27B1C9E68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12620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19">
            <a:extLst>
              <a:ext uri="{FF2B5EF4-FFF2-40B4-BE49-F238E27FC236}">
                <a16:creationId xmlns:a16="http://schemas.microsoft.com/office/drawing/2014/main" id="{E496C784-EF6B-2D1E-D43C-B82B313C5A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1262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19">
            <a:extLst>
              <a:ext uri="{FF2B5EF4-FFF2-40B4-BE49-F238E27FC236}">
                <a16:creationId xmlns:a16="http://schemas.microsoft.com/office/drawing/2014/main" id="{6AE95454-09BB-9592-6CAB-9A21DE71D4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86400"/>
            <a:ext cx="1262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19">
            <a:extLst>
              <a:ext uri="{FF2B5EF4-FFF2-40B4-BE49-F238E27FC236}">
                <a16:creationId xmlns:a16="http://schemas.microsoft.com/office/drawing/2014/main" id="{A5EB6D8D-8EC8-BD86-CCE3-B4C74492E0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7400"/>
            <a:ext cx="1262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5" name="Group 5">
            <a:extLst>
              <a:ext uri="{FF2B5EF4-FFF2-40B4-BE49-F238E27FC236}">
                <a16:creationId xmlns:a16="http://schemas.microsoft.com/office/drawing/2014/main" id="{47AFCED9-55EA-AB98-823C-B28E473075FD}"/>
              </a:ext>
            </a:extLst>
          </p:cNvPr>
          <p:cNvGrpSpPr>
            <a:grpSpLocks/>
          </p:cNvGrpSpPr>
          <p:nvPr/>
        </p:nvGrpSpPr>
        <p:grpSpPr bwMode="auto">
          <a:xfrm>
            <a:off x="0" y="6172200"/>
            <a:ext cx="1447800" cy="685800"/>
            <a:chOff x="0" y="3840"/>
            <a:chExt cx="768" cy="480"/>
          </a:xfrm>
        </p:grpSpPr>
        <p:sp>
          <p:nvSpPr>
            <p:cNvPr id="23568" name="AutoShape 6">
              <a:hlinkClick r:id="rId7" action="ppaction://hlinksldjump"/>
              <a:extLst>
                <a:ext uri="{FF2B5EF4-FFF2-40B4-BE49-F238E27FC236}">
                  <a16:creationId xmlns:a16="http://schemas.microsoft.com/office/drawing/2014/main" id="{3B3EEA85-A8FC-F38C-C157-1258F7A18A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6024">
              <a:off x="0" y="3840"/>
              <a:ext cx="768" cy="480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569" name="WordArt 7">
              <a:hlinkClick r:id="rId8" action="ppaction://hlinksldjump"/>
              <a:extLst>
                <a:ext uri="{FF2B5EF4-FFF2-40B4-BE49-F238E27FC236}">
                  <a16:creationId xmlns:a16="http://schemas.microsoft.com/office/drawing/2014/main" id="{A5586689-52C2-3BA1-0104-EABDBE181B3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4" y="3984"/>
              <a:ext cx="384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Dõng</a:t>
              </a:r>
            </a:p>
          </p:txBody>
        </p:sp>
      </p:grpSp>
      <p:pic>
        <p:nvPicPr>
          <p:cNvPr id="36881" name="be yeu bien.wav">
            <a:hlinkClick r:id="" action="ppaction://media"/>
            <a:extLst>
              <a:ext uri="{FF2B5EF4-FFF2-40B4-BE49-F238E27FC236}">
                <a16:creationId xmlns:a16="http://schemas.microsoft.com/office/drawing/2014/main" id="{E06DB657-950D-A80D-FE04-DD58FA9B04C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277C68-0049-7248-FC34-C60666ADCFE7}"/>
              </a:ext>
            </a:extLst>
          </p:cNvPr>
          <p:cNvSpPr/>
          <p:nvPr/>
        </p:nvSpPr>
        <p:spPr>
          <a:xfrm>
            <a:off x="723900" y="2590800"/>
            <a:ext cx="75819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 học đến đây là kết thúc, chúc các cô sức khỏe, chúc các bé chăm ngoan!</a:t>
            </a: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75" fill="hold"/>
                                        <p:tgtEl>
                                          <p:spTgt spid="368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8175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8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FD6179-2D46-E62D-D704-F2E57072A0B2}"/>
              </a:ext>
            </a:extLst>
          </p:cNvPr>
          <p:cNvSpPr txBox="1"/>
          <p:nvPr/>
        </p:nvSpPr>
        <p:spPr>
          <a:xfrm>
            <a:off x="14592" y="1266217"/>
            <a:ext cx="9206366" cy="830997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cô đến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8" descr="Picture1chimcanh">
            <a:extLst>
              <a:ext uri="{FF2B5EF4-FFF2-40B4-BE49-F238E27FC236}">
                <a16:creationId xmlns:a16="http://schemas.microsoft.com/office/drawing/2014/main" id="{E05D6502-BAB8-253B-2038-5C3370C4A6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Picturechim1">
            <a:extLst>
              <a:ext uri="{FF2B5EF4-FFF2-40B4-BE49-F238E27FC236}">
                <a16:creationId xmlns:a16="http://schemas.microsoft.com/office/drawing/2014/main" id="{7D8C9A68-A790-4940-816D-34491BAE8F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Picturechim1">
            <a:extLst>
              <a:ext uri="{FF2B5EF4-FFF2-40B4-BE49-F238E27FC236}">
                <a16:creationId xmlns:a16="http://schemas.microsoft.com/office/drawing/2014/main" id="{D611BBCF-BFAD-2628-D628-916BA877C8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8956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Picturechim1">
            <a:extLst>
              <a:ext uri="{FF2B5EF4-FFF2-40B4-BE49-F238E27FC236}">
                <a16:creationId xmlns:a16="http://schemas.microsoft.com/office/drawing/2014/main" id="{FA6C1881-C632-6575-B114-F751A576E0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25755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EC86B4260ABE4D00AED24191244CEFB6">
            <a:extLst>
              <a:ext uri="{FF2B5EF4-FFF2-40B4-BE49-F238E27FC236}">
                <a16:creationId xmlns:a16="http://schemas.microsoft.com/office/drawing/2014/main" id="{46D982E3-2755-8289-841E-4085E850FF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3444875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>
            <a:extLst>
              <a:ext uri="{FF2B5EF4-FFF2-40B4-BE49-F238E27FC236}">
                <a16:creationId xmlns:a16="http://schemas.microsoft.com/office/drawing/2014/main" id="{BC7F255F-5EFA-E17F-91C5-B208BFE1B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097088"/>
            <a:ext cx="6219825" cy="43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8000">
    <p:wip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885A5322-FEB9-566A-AB50-D8F7B4F9C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>
            <a:extLst>
              <a:ext uri="{FF2B5EF4-FFF2-40B4-BE49-F238E27FC236}">
                <a16:creationId xmlns:a16="http://schemas.microsoft.com/office/drawing/2014/main" id="{B0B3A5AD-3EB5-DFBF-CC46-05ECC040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3581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1F9A81-F12B-4CC7-D65A-CF21543CD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59118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000"/>
              <a:t>Nhân ngày 8/3</a:t>
            </a:r>
            <a:br>
              <a:rPr lang="vi-VN" altLang="en-US" sz="4000"/>
            </a:br>
            <a:r>
              <a:rPr lang="vi-VN" altLang="en-US" sz="4000"/>
              <a:t>Bé con xin chúc mẹ</a:t>
            </a:r>
            <a:br>
              <a:rPr lang="vi-VN" altLang="en-US" sz="4000"/>
            </a:br>
            <a:r>
              <a:rPr lang="vi-VN" altLang="en-US" sz="4000"/>
              <a:t>Thật mạnh khỏe, tươi vui</a:t>
            </a:r>
            <a:endParaRPr lang="en-US" altLang="en-US" sz="40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5">
            <a:extLst>
              <a:ext uri="{FF2B5EF4-FFF2-40B4-BE49-F238E27FC236}">
                <a16:creationId xmlns:a16="http://schemas.microsoft.com/office/drawing/2014/main" id="{8D841B6B-B51D-F14F-94AF-8E5B256F0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670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Picturechim1">
            <a:extLst>
              <a:ext uri="{FF2B5EF4-FFF2-40B4-BE49-F238E27FC236}">
                <a16:creationId xmlns:a16="http://schemas.microsoft.com/office/drawing/2014/main" id="{19A56C5B-FA2E-8394-A9FE-DD7245A6E2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266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Picturechim1">
            <a:extLst>
              <a:ext uri="{FF2B5EF4-FFF2-40B4-BE49-F238E27FC236}">
                <a16:creationId xmlns:a16="http://schemas.microsoft.com/office/drawing/2014/main" id="{7EE3923A-08CA-AC9A-267F-3E4D8BDB15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Picture1chimcanh">
            <a:extLst>
              <a:ext uri="{FF2B5EF4-FFF2-40B4-BE49-F238E27FC236}">
                <a16:creationId xmlns:a16="http://schemas.microsoft.com/office/drawing/2014/main" id="{9454E982-C9B6-C48C-86EC-BC62107FDC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5" name="Object 2">
            <a:extLst>
              <a:ext uri="{FF2B5EF4-FFF2-40B4-BE49-F238E27FC236}">
                <a16:creationId xmlns:a16="http://schemas.microsoft.com/office/drawing/2014/main" id="{23C5B3FE-8F8E-D19C-9CAE-E5F5067A78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4813" y="3186113"/>
          <a:ext cx="714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6" imgW="719847" imgH="486383" progId="Package">
                  <p:embed/>
                </p:oleObj>
              </mc:Choice>
              <mc:Fallback>
                <p:oleObj name="Package" r:id="rId6" imgW="719847" imgH="486383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3186113"/>
                        <a:ext cx="7143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7">
            <a:extLst>
              <a:ext uri="{FF2B5EF4-FFF2-40B4-BE49-F238E27FC236}">
                <a16:creationId xmlns:a16="http://schemas.microsoft.com/office/drawing/2014/main" id="{9F131B18-1688-DF4E-E245-28BC92DF4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7086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5">
            <a:extLst>
              <a:ext uri="{FF2B5EF4-FFF2-40B4-BE49-F238E27FC236}">
                <a16:creationId xmlns:a16="http://schemas.microsoft.com/office/drawing/2014/main" id="{F75211F9-76AC-02A7-B5C4-EE56BCF9D6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6324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 nghe! Lắng nghe!</a:t>
            </a:r>
          </a:p>
        </p:txBody>
      </p:sp>
      <p:pic>
        <p:nvPicPr>
          <p:cNvPr id="3" name="Âm thanh th-i ti-t - (M-a).mp3">
            <a:hlinkClick r:id="" action="ppaction://media"/>
            <a:extLst>
              <a:ext uri="{FF2B5EF4-FFF2-40B4-BE49-F238E27FC236}">
                <a16:creationId xmlns:a16="http://schemas.microsoft.com/office/drawing/2014/main" id="{0F9EF844-992B-7DF2-AB45-040F423C6B3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506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Users\User\Pictures\4c0e89d3_093ecd4c_w22.gif">
            <a:extLst>
              <a:ext uri="{FF2B5EF4-FFF2-40B4-BE49-F238E27FC236}">
                <a16:creationId xmlns:a16="http://schemas.microsoft.com/office/drawing/2014/main" id="{7566D87B-459D-9A0C-0CF5-B052B231FA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122">
            <a:extLst>
              <a:ext uri="{FF2B5EF4-FFF2-40B4-BE49-F238E27FC236}">
                <a16:creationId xmlns:a16="http://schemas.microsoft.com/office/drawing/2014/main" id="{42786157-B44D-E8C1-8C15-C61843199CE0}"/>
              </a:ext>
            </a:extLst>
          </p:cNvPr>
          <p:cNvGrpSpPr>
            <a:grpSpLocks/>
          </p:cNvGrpSpPr>
          <p:nvPr/>
        </p:nvGrpSpPr>
        <p:grpSpPr bwMode="auto">
          <a:xfrm>
            <a:off x="-1112838" y="-2686050"/>
            <a:ext cx="10915651" cy="9691688"/>
            <a:chOff x="-672" y="-1008"/>
            <a:chExt cx="6876" cy="5328"/>
          </a:xfrm>
        </p:grpSpPr>
        <p:pic>
          <p:nvPicPr>
            <p:cNvPr id="12296" name="Picture 2" descr="Picture1">
              <a:extLst>
                <a:ext uri="{FF2B5EF4-FFF2-40B4-BE49-F238E27FC236}">
                  <a16:creationId xmlns:a16="http://schemas.microsoft.com/office/drawing/2014/main" id="{A0176EAC-4BFF-9650-1160-9E316FEAC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4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AutoShape 3">
              <a:extLst>
                <a:ext uri="{FF2B5EF4-FFF2-40B4-BE49-F238E27FC236}">
                  <a16:creationId xmlns:a16="http://schemas.microsoft.com/office/drawing/2014/main" id="{8A899BDD-B402-E6F2-3E75-43C309AC9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3888" cy="1200"/>
            </a:xfrm>
            <a:prstGeom prst="cloudCallout">
              <a:avLst>
                <a:gd name="adj1" fmla="val -28319"/>
                <a:gd name="adj2" fmla="val 66833"/>
              </a:avLst>
            </a:prstGeom>
            <a:gradFill rotWithShape="1">
              <a:gsLst>
                <a:gs pos="0">
                  <a:srgbClr val="996600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grpSp>
          <p:nvGrpSpPr>
            <p:cNvPr id="12298" name="Group 4">
              <a:extLst>
                <a:ext uri="{FF2B5EF4-FFF2-40B4-BE49-F238E27FC236}">
                  <a16:creationId xmlns:a16="http://schemas.microsoft.com/office/drawing/2014/main" id="{209ADCA4-5555-9B00-4BAE-9B2D9D10DD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104"/>
              <a:ext cx="3264" cy="2894"/>
              <a:chOff x="-176" y="1406"/>
              <a:chExt cx="3728" cy="2592"/>
            </a:xfrm>
          </p:grpSpPr>
          <p:sp>
            <p:nvSpPr>
              <p:cNvPr id="12414" name="Freeform 5">
                <a:extLst>
                  <a:ext uri="{FF2B5EF4-FFF2-40B4-BE49-F238E27FC236}">
                    <a16:creationId xmlns:a16="http://schemas.microsoft.com/office/drawing/2014/main" id="{60B820EB-6590-C044-CF1E-9C9EB2E76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" y="1406"/>
                <a:ext cx="2534" cy="2592"/>
              </a:xfrm>
              <a:custGeom>
                <a:avLst/>
                <a:gdLst>
                  <a:gd name="T0" fmla="*/ 1 w 4478"/>
                  <a:gd name="T1" fmla="*/ 1 h 4053"/>
                  <a:gd name="T2" fmla="*/ 1 w 4478"/>
                  <a:gd name="T3" fmla="*/ 1 h 4053"/>
                  <a:gd name="T4" fmla="*/ 1 w 4478"/>
                  <a:gd name="T5" fmla="*/ 1 h 4053"/>
                  <a:gd name="T6" fmla="*/ 1 w 4478"/>
                  <a:gd name="T7" fmla="*/ 1 h 4053"/>
                  <a:gd name="T8" fmla="*/ 1 w 4478"/>
                  <a:gd name="T9" fmla="*/ 1 h 4053"/>
                  <a:gd name="T10" fmla="*/ 1 w 4478"/>
                  <a:gd name="T11" fmla="*/ 1 h 4053"/>
                  <a:gd name="T12" fmla="*/ 1 w 4478"/>
                  <a:gd name="T13" fmla="*/ 1 h 4053"/>
                  <a:gd name="T14" fmla="*/ 1 w 4478"/>
                  <a:gd name="T15" fmla="*/ 1 h 4053"/>
                  <a:gd name="T16" fmla="*/ 1 w 4478"/>
                  <a:gd name="T17" fmla="*/ 1 h 4053"/>
                  <a:gd name="T18" fmla="*/ 1 w 4478"/>
                  <a:gd name="T19" fmla="*/ 1 h 4053"/>
                  <a:gd name="T20" fmla="*/ 1 w 4478"/>
                  <a:gd name="T21" fmla="*/ 1 h 4053"/>
                  <a:gd name="T22" fmla="*/ 1 w 4478"/>
                  <a:gd name="T23" fmla="*/ 1 h 4053"/>
                  <a:gd name="T24" fmla="*/ 1 w 4478"/>
                  <a:gd name="T25" fmla="*/ 1 h 4053"/>
                  <a:gd name="T26" fmla="*/ 1 w 4478"/>
                  <a:gd name="T27" fmla="*/ 1 h 4053"/>
                  <a:gd name="T28" fmla="*/ 1 w 4478"/>
                  <a:gd name="T29" fmla="*/ 1 h 4053"/>
                  <a:gd name="T30" fmla="*/ 1 w 4478"/>
                  <a:gd name="T31" fmla="*/ 1 h 4053"/>
                  <a:gd name="T32" fmla="*/ 1 w 4478"/>
                  <a:gd name="T33" fmla="*/ 1 h 4053"/>
                  <a:gd name="T34" fmla="*/ 1 w 4478"/>
                  <a:gd name="T35" fmla="*/ 1 h 4053"/>
                  <a:gd name="T36" fmla="*/ 1 w 4478"/>
                  <a:gd name="T37" fmla="*/ 1 h 4053"/>
                  <a:gd name="T38" fmla="*/ 1 w 4478"/>
                  <a:gd name="T39" fmla="*/ 1 h 4053"/>
                  <a:gd name="T40" fmla="*/ 1 w 4478"/>
                  <a:gd name="T41" fmla="*/ 1 h 4053"/>
                  <a:gd name="T42" fmla="*/ 1 w 4478"/>
                  <a:gd name="T43" fmla="*/ 1 h 4053"/>
                  <a:gd name="T44" fmla="*/ 1 w 4478"/>
                  <a:gd name="T45" fmla="*/ 1 h 4053"/>
                  <a:gd name="T46" fmla="*/ 1 w 4478"/>
                  <a:gd name="T47" fmla="*/ 1 h 4053"/>
                  <a:gd name="T48" fmla="*/ 1 w 4478"/>
                  <a:gd name="T49" fmla="*/ 1 h 4053"/>
                  <a:gd name="T50" fmla="*/ 1 w 4478"/>
                  <a:gd name="T51" fmla="*/ 1 h 4053"/>
                  <a:gd name="T52" fmla="*/ 1 w 4478"/>
                  <a:gd name="T53" fmla="*/ 1 h 4053"/>
                  <a:gd name="T54" fmla="*/ 1 w 4478"/>
                  <a:gd name="T55" fmla="*/ 1 h 4053"/>
                  <a:gd name="T56" fmla="*/ 1 w 4478"/>
                  <a:gd name="T57" fmla="*/ 1 h 4053"/>
                  <a:gd name="T58" fmla="*/ 1 w 4478"/>
                  <a:gd name="T59" fmla="*/ 1 h 4053"/>
                  <a:gd name="T60" fmla="*/ 1 w 4478"/>
                  <a:gd name="T61" fmla="*/ 1 h 4053"/>
                  <a:gd name="T62" fmla="*/ 1 w 4478"/>
                  <a:gd name="T63" fmla="*/ 1 h 4053"/>
                  <a:gd name="T64" fmla="*/ 1 w 4478"/>
                  <a:gd name="T65" fmla="*/ 1 h 4053"/>
                  <a:gd name="T66" fmla="*/ 1 w 4478"/>
                  <a:gd name="T67" fmla="*/ 1 h 4053"/>
                  <a:gd name="T68" fmla="*/ 1 w 4478"/>
                  <a:gd name="T69" fmla="*/ 1 h 4053"/>
                  <a:gd name="T70" fmla="*/ 1 w 4478"/>
                  <a:gd name="T71" fmla="*/ 1 h 4053"/>
                  <a:gd name="T72" fmla="*/ 1 w 4478"/>
                  <a:gd name="T73" fmla="*/ 1 h 4053"/>
                  <a:gd name="T74" fmla="*/ 1 w 4478"/>
                  <a:gd name="T75" fmla="*/ 1 h 4053"/>
                  <a:gd name="T76" fmla="*/ 1 w 4478"/>
                  <a:gd name="T77" fmla="*/ 1 h 4053"/>
                  <a:gd name="T78" fmla="*/ 1 w 4478"/>
                  <a:gd name="T79" fmla="*/ 1 h 4053"/>
                  <a:gd name="T80" fmla="*/ 1 w 4478"/>
                  <a:gd name="T81" fmla="*/ 1 h 4053"/>
                  <a:gd name="T82" fmla="*/ 1 w 4478"/>
                  <a:gd name="T83" fmla="*/ 1 h 4053"/>
                  <a:gd name="T84" fmla="*/ 1 w 4478"/>
                  <a:gd name="T85" fmla="*/ 1 h 4053"/>
                  <a:gd name="T86" fmla="*/ 1 w 4478"/>
                  <a:gd name="T87" fmla="*/ 1 h 4053"/>
                  <a:gd name="T88" fmla="*/ 1 w 4478"/>
                  <a:gd name="T89" fmla="*/ 1 h 4053"/>
                  <a:gd name="T90" fmla="*/ 1 w 4478"/>
                  <a:gd name="T91" fmla="*/ 1 h 4053"/>
                  <a:gd name="T92" fmla="*/ 1 w 4478"/>
                  <a:gd name="T93" fmla="*/ 1 h 4053"/>
                  <a:gd name="T94" fmla="*/ 1 w 4478"/>
                  <a:gd name="T95" fmla="*/ 1 h 4053"/>
                  <a:gd name="T96" fmla="*/ 0 w 4478"/>
                  <a:gd name="T97" fmla="*/ 1 h 405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78"/>
                  <a:gd name="T148" fmla="*/ 0 h 4053"/>
                  <a:gd name="T149" fmla="*/ 4478 w 4478"/>
                  <a:gd name="T150" fmla="*/ 4053 h 405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78" h="4053">
                    <a:moveTo>
                      <a:pt x="0" y="686"/>
                    </a:moveTo>
                    <a:cubicBezTo>
                      <a:pt x="88" y="726"/>
                      <a:pt x="691" y="731"/>
                      <a:pt x="790" y="773"/>
                    </a:cubicBezTo>
                    <a:cubicBezTo>
                      <a:pt x="889" y="815"/>
                      <a:pt x="544" y="887"/>
                      <a:pt x="592" y="935"/>
                    </a:cubicBezTo>
                    <a:cubicBezTo>
                      <a:pt x="640" y="983"/>
                      <a:pt x="973" y="1032"/>
                      <a:pt x="1078" y="1061"/>
                    </a:cubicBezTo>
                    <a:cubicBezTo>
                      <a:pt x="1183" y="1090"/>
                      <a:pt x="1198" y="1069"/>
                      <a:pt x="1222" y="1109"/>
                    </a:cubicBezTo>
                    <a:cubicBezTo>
                      <a:pt x="1246" y="1149"/>
                      <a:pt x="1246" y="1253"/>
                      <a:pt x="1222" y="1301"/>
                    </a:cubicBezTo>
                    <a:cubicBezTo>
                      <a:pt x="1198" y="1349"/>
                      <a:pt x="1102" y="1365"/>
                      <a:pt x="1078" y="1397"/>
                    </a:cubicBezTo>
                    <a:cubicBezTo>
                      <a:pt x="1054" y="1429"/>
                      <a:pt x="1022" y="1461"/>
                      <a:pt x="1078" y="1493"/>
                    </a:cubicBezTo>
                    <a:cubicBezTo>
                      <a:pt x="1134" y="1525"/>
                      <a:pt x="1350" y="1549"/>
                      <a:pt x="1414" y="1589"/>
                    </a:cubicBezTo>
                    <a:cubicBezTo>
                      <a:pt x="1478" y="1629"/>
                      <a:pt x="1454" y="1677"/>
                      <a:pt x="1462" y="1733"/>
                    </a:cubicBezTo>
                    <a:cubicBezTo>
                      <a:pt x="1470" y="1789"/>
                      <a:pt x="1462" y="1869"/>
                      <a:pt x="1462" y="1925"/>
                    </a:cubicBezTo>
                    <a:cubicBezTo>
                      <a:pt x="1462" y="1981"/>
                      <a:pt x="1470" y="2021"/>
                      <a:pt x="1462" y="2069"/>
                    </a:cubicBezTo>
                    <a:cubicBezTo>
                      <a:pt x="1454" y="2117"/>
                      <a:pt x="1430" y="2173"/>
                      <a:pt x="1414" y="2213"/>
                    </a:cubicBezTo>
                    <a:cubicBezTo>
                      <a:pt x="1398" y="2253"/>
                      <a:pt x="1382" y="2245"/>
                      <a:pt x="1366" y="2309"/>
                    </a:cubicBezTo>
                    <a:cubicBezTo>
                      <a:pt x="1350" y="2373"/>
                      <a:pt x="1318" y="2445"/>
                      <a:pt x="1318" y="2597"/>
                    </a:cubicBezTo>
                    <a:cubicBezTo>
                      <a:pt x="1318" y="2749"/>
                      <a:pt x="1398" y="3109"/>
                      <a:pt x="1366" y="3221"/>
                    </a:cubicBezTo>
                    <a:cubicBezTo>
                      <a:pt x="1334" y="3333"/>
                      <a:pt x="1182" y="3213"/>
                      <a:pt x="1126" y="3269"/>
                    </a:cubicBezTo>
                    <a:cubicBezTo>
                      <a:pt x="1070" y="3325"/>
                      <a:pt x="1094" y="3493"/>
                      <a:pt x="1030" y="3557"/>
                    </a:cubicBezTo>
                    <a:cubicBezTo>
                      <a:pt x="966" y="3621"/>
                      <a:pt x="822" y="3637"/>
                      <a:pt x="742" y="3653"/>
                    </a:cubicBezTo>
                    <a:cubicBezTo>
                      <a:pt x="662" y="3669"/>
                      <a:pt x="614" y="3645"/>
                      <a:pt x="550" y="3653"/>
                    </a:cubicBezTo>
                    <a:cubicBezTo>
                      <a:pt x="486" y="3661"/>
                      <a:pt x="439" y="3674"/>
                      <a:pt x="358" y="3701"/>
                    </a:cubicBezTo>
                    <a:cubicBezTo>
                      <a:pt x="277" y="3728"/>
                      <a:pt x="30" y="3799"/>
                      <a:pt x="62" y="3815"/>
                    </a:cubicBezTo>
                    <a:cubicBezTo>
                      <a:pt x="94" y="3831"/>
                      <a:pt x="437" y="3800"/>
                      <a:pt x="550" y="3797"/>
                    </a:cubicBezTo>
                    <a:cubicBezTo>
                      <a:pt x="663" y="3794"/>
                      <a:pt x="694" y="3813"/>
                      <a:pt x="742" y="3797"/>
                    </a:cubicBezTo>
                    <a:cubicBezTo>
                      <a:pt x="790" y="3781"/>
                      <a:pt x="790" y="3709"/>
                      <a:pt x="838" y="3701"/>
                    </a:cubicBezTo>
                    <a:cubicBezTo>
                      <a:pt x="886" y="3693"/>
                      <a:pt x="974" y="3749"/>
                      <a:pt x="1030" y="3749"/>
                    </a:cubicBezTo>
                    <a:cubicBezTo>
                      <a:pt x="1086" y="3749"/>
                      <a:pt x="1134" y="3733"/>
                      <a:pt x="1174" y="3701"/>
                    </a:cubicBezTo>
                    <a:cubicBezTo>
                      <a:pt x="1214" y="3669"/>
                      <a:pt x="1238" y="3581"/>
                      <a:pt x="1270" y="3557"/>
                    </a:cubicBezTo>
                    <a:cubicBezTo>
                      <a:pt x="1302" y="3533"/>
                      <a:pt x="1334" y="3533"/>
                      <a:pt x="1366" y="3557"/>
                    </a:cubicBezTo>
                    <a:cubicBezTo>
                      <a:pt x="1398" y="3581"/>
                      <a:pt x="1399" y="3648"/>
                      <a:pt x="1462" y="3701"/>
                    </a:cubicBezTo>
                    <a:cubicBezTo>
                      <a:pt x="1525" y="3754"/>
                      <a:pt x="1653" y="3837"/>
                      <a:pt x="1744" y="3877"/>
                    </a:cubicBezTo>
                    <a:cubicBezTo>
                      <a:pt x="1835" y="3917"/>
                      <a:pt x="1911" y="3929"/>
                      <a:pt x="2008" y="3940"/>
                    </a:cubicBezTo>
                    <a:cubicBezTo>
                      <a:pt x="2105" y="3951"/>
                      <a:pt x="2209" y="3925"/>
                      <a:pt x="2326" y="3941"/>
                    </a:cubicBezTo>
                    <a:cubicBezTo>
                      <a:pt x="2443" y="3957"/>
                      <a:pt x="2686" y="4053"/>
                      <a:pt x="2710" y="4037"/>
                    </a:cubicBezTo>
                    <a:cubicBezTo>
                      <a:pt x="2734" y="4021"/>
                      <a:pt x="2526" y="3877"/>
                      <a:pt x="2470" y="3845"/>
                    </a:cubicBezTo>
                    <a:cubicBezTo>
                      <a:pt x="2414" y="3813"/>
                      <a:pt x="2430" y="3853"/>
                      <a:pt x="2374" y="3845"/>
                    </a:cubicBezTo>
                    <a:cubicBezTo>
                      <a:pt x="2318" y="3837"/>
                      <a:pt x="2230" y="3837"/>
                      <a:pt x="2134" y="3797"/>
                    </a:cubicBezTo>
                    <a:cubicBezTo>
                      <a:pt x="2038" y="3757"/>
                      <a:pt x="1838" y="3645"/>
                      <a:pt x="1798" y="3605"/>
                    </a:cubicBezTo>
                    <a:cubicBezTo>
                      <a:pt x="1758" y="3565"/>
                      <a:pt x="1846" y="3549"/>
                      <a:pt x="1894" y="3557"/>
                    </a:cubicBezTo>
                    <a:cubicBezTo>
                      <a:pt x="1942" y="3565"/>
                      <a:pt x="2038" y="3645"/>
                      <a:pt x="2086" y="3653"/>
                    </a:cubicBezTo>
                    <a:cubicBezTo>
                      <a:pt x="2134" y="3661"/>
                      <a:pt x="2150" y="3613"/>
                      <a:pt x="2182" y="3605"/>
                    </a:cubicBezTo>
                    <a:cubicBezTo>
                      <a:pt x="2214" y="3597"/>
                      <a:pt x="2222" y="3589"/>
                      <a:pt x="2278" y="3605"/>
                    </a:cubicBezTo>
                    <a:cubicBezTo>
                      <a:pt x="2334" y="3621"/>
                      <a:pt x="2438" y="3669"/>
                      <a:pt x="2518" y="3701"/>
                    </a:cubicBezTo>
                    <a:cubicBezTo>
                      <a:pt x="2598" y="3733"/>
                      <a:pt x="2686" y="3781"/>
                      <a:pt x="2758" y="3797"/>
                    </a:cubicBezTo>
                    <a:cubicBezTo>
                      <a:pt x="2830" y="3813"/>
                      <a:pt x="2854" y="3781"/>
                      <a:pt x="2950" y="3797"/>
                    </a:cubicBezTo>
                    <a:cubicBezTo>
                      <a:pt x="3046" y="3813"/>
                      <a:pt x="3230" y="3869"/>
                      <a:pt x="3334" y="3893"/>
                    </a:cubicBezTo>
                    <a:cubicBezTo>
                      <a:pt x="3438" y="3917"/>
                      <a:pt x="3502" y="3941"/>
                      <a:pt x="3574" y="3941"/>
                    </a:cubicBezTo>
                    <a:cubicBezTo>
                      <a:pt x="3646" y="3941"/>
                      <a:pt x="3766" y="3917"/>
                      <a:pt x="3766" y="3893"/>
                    </a:cubicBezTo>
                    <a:cubicBezTo>
                      <a:pt x="3766" y="3869"/>
                      <a:pt x="3638" y="3813"/>
                      <a:pt x="3574" y="3797"/>
                    </a:cubicBezTo>
                    <a:cubicBezTo>
                      <a:pt x="3510" y="3781"/>
                      <a:pt x="3478" y="3821"/>
                      <a:pt x="3382" y="3797"/>
                    </a:cubicBezTo>
                    <a:cubicBezTo>
                      <a:pt x="3286" y="3773"/>
                      <a:pt x="3126" y="3693"/>
                      <a:pt x="2998" y="3653"/>
                    </a:cubicBezTo>
                    <a:cubicBezTo>
                      <a:pt x="2870" y="3613"/>
                      <a:pt x="2701" y="3597"/>
                      <a:pt x="2614" y="3557"/>
                    </a:cubicBezTo>
                    <a:cubicBezTo>
                      <a:pt x="2527" y="3517"/>
                      <a:pt x="2495" y="3453"/>
                      <a:pt x="2475" y="3410"/>
                    </a:cubicBezTo>
                    <a:cubicBezTo>
                      <a:pt x="2455" y="3367"/>
                      <a:pt x="2520" y="3343"/>
                      <a:pt x="2491" y="3301"/>
                    </a:cubicBezTo>
                    <a:cubicBezTo>
                      <a:pt x="2462" y="3259"/>
                      <a:pt x="2340" y="3210"/>
                      <a:pt x="2304" y="3161"/>
                    </a:cubicBezTo>
                    <a:cubicBezTo>
                      <a:pt x="2268" y="3112"/>
                      <a:pt x="2285" y="3060"/>
                      <a:pt x="2273" y="3006"/>
                    </a:cubicBezTo>
                    <a:cubicBezTo>
                      <a:pt x="2261" y="2952"/>
                      <a:pt x="2221" y="2921"/>
                      <a:pt x="2230" y="2837"/>
                    </a:cubicBezTo>
                    <a:cubicBezTo>
                      <a:pt x="2239" y="2753"/>
                      <a:pt x="2342" y="2548"/>
                      <a:pt x="2326" y="2501"/>
                    </a:cubicBezTo>
                    <a:cubicBezTo>
                      <a:pt x="2310" y="2454"/>
                      <a:pt x="2157" y="2610"/>
                      <a:pt x="2133" y="2554"/>
                    </a:cubicBezTo>
                    <a:cubicBezTo>
                      <a:pt x="2109" y="2498"/>
                      <a:pt x="2182" y="2262"/>
                      <a:pt x="2182" y="2165"/>
                    </a:cubicBezTo>
                    <a:cubicBezTo>
                      <a:pt x="2182" y="2068"/>
                      <a:pt x="2158" y="2069"/>
                      <a:pt x="2134" y="1973"/>
                    </a:cubicBezTo>
                    <a:cubicBezTo>
                      <a:pt x="2110" y="1877"/>
                      <a:pt x="2070" y="1685"/>
                      <a:pt x="2038" y="1589"/>
                    </a:cubicBezTo>
                    <a:cubicBezTo>
                      <a:pt x="2006" y="1493"/>
                      <a:pt x="1942" y="1445"/>
                      <a:pt x="1942" y="1397"/>
                    </a:cubicBezTo>
                    <a:cubicBezTo>
                      <a:pt x="1942" y="1349"/>
                      <a:pt x="1998" y="1293"/>
                      <a:pt x="2038" y="1301"/>
                    </a:cubicBezTo>
                    <a:cubicBezTo>
                      <a:pt x="2078" y="1309"/>
                      <a:pt x="2118" y="1381"/>
                      <a:pt x="2182" y="1445"/>
                    </a:cubicBezTo>
                    <a:cubicBezTo>
                      <a:pt x="2246" y="1509"/>
                      <a:pt x="2310" y="1645"/>
                      <a:pt x="2422" y="1685"/>
                    </a:cubicBezTo>
                    <a:cubicBezTo>
                      <a:pt x="2534" y="1725"/>
                      <a:pt x="2678" y="1669"/>
                      <a:pt x="2854" y="1685"/>
                    </a:cubicBezTo>
                    <a:cubicBezTo>
                      <a:pt x="3030" y="1701"/>
                      <a:pt x="3302" y="1749"/>
                      <a:pt x="3478" y="1781"/>
                    </a:cubicBezTo>
                    <a:cubicBezTo>
                      <a:pt x="3654" y="1813"/>
                      <a:pt x="3790" y="1853"/>
                      <a:pt x="3910" y="1877"/>
                    </a:cubicBezTo>
                    <a:cubicBezTo>
                      <a:pt x="4030" y="1901"/>
                      <a:pt x="4134" y="1925"/>
                      <a:pt x="4198" y="1925"/>
                    </a:cubicBezTo>
                    <a:cubicBezTo>
                      <a:pt x="4262" y="1925"/>
                      <a:pt x="4302" y="1885"/>
                      <a:pt x="4294" y="1877"/>
                    </a:cubicBezTo>
                    <a:cubicBezTo>
                      <a:pt x="4286" y="1869"/>
                      <a:pt x="4262" y="1901"/>
                      <a:pt x="4150" y="1877"/>
                    </a:cubicBezTo>
                    <a:cubicBezTo>
                      <a:pt x="4038" y="1853"/>
                      <a:pt x="3742" y="1765"/>
                      <a:pt x="3622" y="1733"/>
                    </a:cubicBezTo>
                    <a:cubicBezTo>
                      <a:pt x="3502" y="1701"/>
                      <a:pt x="3478" y="1693"/>
                      <a:pt x="3430" y="1685"/>
                    </a:cubicBezTo>
                    <a:cubicBezTo>
                      <a:pt x="3382" y="1677"/>
                      <a:pt x="3374" y="1685"/>
                      <a:pt x="3334" y="1685"/>
                    </a:cubicBezTo>
                    <a:cubicBezTo>
                      <a:pt x="3294" y="1685"/>
                      <a:pt x="3190" y="1701"/>
                      <a:pt x="3190" y="1685"/>
                    </a:cubicBezTo>
                    <a:cubicBezTo>
                      <a:pt x="3190" y="1669"/>
                      <a:pt x="3270" y="1605"/>
                      <a:pt x="3334" y="1589"/>
                    </a:cubicBezTo>
                    <a:cubicBezTo>
                      <a:pt x="3398" y="1573"/>
                      <a:pt x="3494" y="1589"/>
                      <a:pt x="3574" y="1589"/>
                    </a:cubicBezTo>
                    <a:cubicBezTo>
                      <a:pt x="3654" y="1589"/>
                      <a:pt x="3718" y="1581"/>
                      <a:pt x="3814" y="1589"/>
                    </a:cubicBezTo>
                    <a:cubicBezTo>
                      <a:pt x="3910" y="1597"/>
                      <a:pt x="4046" y="1621"/>
                      <a:pt x="4150" y="1637"/>
                    </a:cubicBezTo>
                    <a:cubicBezTo>
                      <a:pt x="4254" y="1653"/>
                      <a:pt x="4398" y="1693"/>
                      <a:pt x="4438" y="1685"/>
                    </a:cubicBezTo>
                    <a:cubicBezTo>
                      <a:pt x="4478" y="1677"/>
                      <a:pt x="4422" y="1605"/>
                      <a:pt x="4390" y="1589"/>
                    </a:cubicBezTo>
                    <a:cubicBezTo>
                      <a:pt x="4358" y="1573"/>
                      <a:pt x="4334" y="1605"/>
                      <a:pt x="4246" y="1589"/>
                    </a:cubicBezTo>
                    <a:cubicBezTo>
                      <a:pt x="4158" y="1573"/>
                      <a:pt x="3950" y="1509"/>
                      <a:pt x="3862" y="1493"/>
                    </a:cubicBezTo>
                    <a:cubicBezTo>
                      <a:pt x="3774" y="1477"/>
                      <a:pt x="3718" y="1517"/>
                      <a:pt x="3718" y="1493"/>
                    </a:cubicBezTo>
                    <a:cubicBezTo>
                      <a:pt x="3718" y="1469"/>
                      <a:pt x="3862" y="1381"/>
                      <a:pt x="3862" y="1349"/>
                    </a:cubicBezTo>
                    <a:cubicBezTo>
                      <a:pt x="3862" y="1317"/>
                      <a:pt x="3758" y="1293"/>
                      <a:pt x="3718" y="1301"/>
                    </a:cubicBezTo>
                    <a:cubicBezTo>
                      <a:pt x="3678" y="1309"/>
                      <a:pt x="3654" y="1381"/>
                      <a:pt x="3622" y="1397"/>
                    </a:cubicBezTo>
                    <a:cubicBezTo>
                      <a:pt x="3590" y="1413"/>
                      <a:pt x="3582" y="1397"/>
                      <a:pt x="3526" y="1397"/>
                    </a:cubicBezTo>
                    <a:cubicBezTo>
                      <a:pt x="3470" y="1397"/>
                      <a:pt x="3350" y="1397"/>
                      <a:pt x="3286" y="1397"/>
                    </a:cubicBezTo>
                    <a:cubicBezTo>
                      <a:pt x="3222" y="1397"/>
                      <a:pt x="3190" y="1381"/>
                      <a:pt x="3142" y="1397"/>
                    </a:cubicBezTo>
                    <a:cubicBezTo>
                      <a:pt x="3094" y="1413"/>
                      <a:pt x="3038" y="1485"/>
                      <a:pt x="2998" y="1493"/>
                    </a:cubicBezTo>
                    <a:cubicBezTo>
                      <a:pt x="2958" y="1501"/>
                      <a:pt x="2950" y="1469"/>
                      <a:pt x="2902" y="1445"/>
                    </a:cubicBezTo>
                    <a:cubicBezTo>
                      <a:pt x="2854" y="1421"/>
                      <a:pt x="2766" y="1365"/>
                      <a:pt x="2710" y="1349"/>
                    </a:cubicBezTo>
                    <a:cubicBezTo>
                      <a:pt x="2654" y="1333"/>
                      <a:pt x="2590" y="1333"/>
                      <a:pt x="2566" y="1349"/>
                    </a:cubicBezTo>
                    <a:cubicBezTo>
                      <a:pt x="2542" y="1365"/>
                      <a:pt x="2590" y="1453"/>
                      <a:pt x="2566" y="1445"/>
                    </a:cubicBezTo>
                    <a:cubicBezTo>
                      <a:pt x="2542" y="1437"/>
                      <a:pt x="2502" y="1365"/>
                      <a:pt x="2422" y="1301"/>
                    </a:cubicBezTo>
                    <a:cubicBezTo>
                      <a:pt x="2342" y="1237"/>
                      <a:pt x="2166" y="1117"/>
                      <a:pt x="2086" y="1061"/>
                    </a:cubicBezTo>
                    <a:cubicBezTo>
                      <a:pt x="2006" y="1005"/>
                      <a:pt x="2006" y="965"/>
                      <a:pt x="1942" y="965"/>
                    </a:cubicBezTo>
                    <a:cubicBezTo>
                      <a:pt x="1878" y="965"/>
                      <a:pt x="1758" y="1061"/>
                      <a:pt x="1702" y="1061"/>
                    </a:cubicBezTo>
                    <a:cubicBezTo>
                      <a:pt x="1646" y="1061"/>
                      <a:pt x="1622" y="1013"/>
                      <a:pt x="1606" y="965"/>
                    </a:cubicBezTo>
                    <a:cubicBezTo>
                      <a:pt x="1590" y="917"/>
                      <a:pt x="1606" y="837"/>
                      <a:pt x="1606" y="773"/>
                    </a:cubicBezTo>
                    <a:cubicBezTo>
                      <a:pt x="1606" y="709"/>
                      <a:pt x="1582" y="605"/>
                      <a:pt x="1606" y="581"/>
                    </a:cubicBezTo>
                    <a:cubicBezTo>
                      <a:pt x="1630" y="557"/>
                      <a:pt x="1670" y="605"/>
                      <a:pt x="1750" y="629"/>
                    </a:cubicBezTo>
                    <a:cubicBezTo>
                      <a:pt x="1830" y="653"/>
                      <a:pt x="1982" y="693"/>
                      <a:pt x="2086" y="725"/>
                    </a:cubicBezTo>
                    <a:cubicBezTo>
                      <a:pt x="2190" y="757"/>
                      <a:pt x="2310" y="773"/>
                      <a:pt x="2374" y="821"/>
                    </a:cubicBezTo>
                    <a:cubicBezTo>
                      <a:pt x="2438" y="869"/>
                      <a:pt x="2398" y="973"/>
                      <a:pt x="2470" y="1013"/>
                    </a:cubicBezTo>
                    <a:cubicBezTo>
                      <a:pt x="2542" y="1053"/>
                      <a:pt x="2710" y="1053"/>
                      <a:pt x="2806" y="1061"/>
                    </a:cubicBezTo>
                    <a:cubicBezTo>
                      <a:pt x="2902" y="1069"/>
                      <a:pt x="2958" y="1061"/>
                      <a:pt x="3046" y="1061"/>
                    </a:cubicBezTo>
                    <a:cubicBezTo>
                      <a:pt x="3134" y="1061"/>
                      <a:pt x="3254" y="1061"/>
                      <a:pt x="3334" y="1061"/>
                    </a:cubicBezTo>
                    <a:cubicBezTo>
                      <a:pt x="3414" y="1061"/>
                      <a:pt x="3502" y="1085"/>
                      <a:pt x="3526" y="1061"/>
                    </a:cubicBezTo>
                    <a:cubicBezTo>
                      <a:pt x="3550" y="1037"/>
                      <a:pt x="3590" y="941"/>
                      <a:pt x="3478" y="917"/>
                    </a:cubicBezTo>
                    <a:cubicBezTo>
                      <a:pt x="3366" y="893"/>
                      <a:pt x="3006" y="933"/>
                      <a:pt x="2854" y="917"/>
                    </a:cubicBezTo>
                    <a:cubicBezTo>
                      <a:pt x="2702" y="901"/>
                      <a:pt x="2582" y="853"/>
                      <a:pt x="2566" y="821"/>
                    </a:cubicBezTo>
                    <a:cubicBezTo>
                      <a:pt x="2550" y="789"/>
                      <a:pt x="2718" y="765"/>
                      <a:pt x="2758" y="725"/>
                    </a:cubicBezTo>
                    <a:cubicBezTo>
                      <a:pt x="2798" y="685"/>
                      <a:pt x="2766" y="589"/>
                      <a:pt x="2806" y="581"/>
                    </a:cubicBezTo>
                    <a:cubicBezTo>
                      <a:pt x="2846" y="573"/>
                      <a:pt x="2942" y="661"/>
                      <a:pt x="2998" y="677"/>
                    </a:cubicBezTo>
                    <a:cubicBezTo>
                      <a:pt x="3054" y="693"/>
                      <a:pt x="3078" y="677"/>
                      <a:pt x="3142" y="677"/>
                    </a:cubicBezTo>
                    <a:cubicBezTo>
                      <a:pt x="3206" y="677"/>
                      <a:pt x="3350" y="693"/>
                      <a:pt x="3382" y="677"/>
                    </a:cubicBezTo>
                    <a:cubicBezTo>
                      <a:pt x="3414" y="661"/>
                      <a:pt x="3382" y="597"/>
                      <a:pt x="3334" y="581"/>
                    </a:cubicBezTo>
                    <a:cubicBezTo>
                      <a:pt x="3286" y="565"/>
                      <a:pt x="3190" y="605"/>
                      <a:pt x="3094" y="581"/>
                    </a:cubicBezTo>
                    <a:cubicBezTo>
                      <a:pt x="2998" y="557"/>
                      <a:pt x="2830" y="437"/>
                      <a:pt x="2758" y="437"/>
                    </a:cubicBezTo>
                    <a:cubicBezTo>
                      <a:pt x="2686" y="437"/>
                      <a:pt x="2702" y="533"/>
                      <a:pt x="2662" y="581"/>
                    </a:cubicBezTo>
                    <a:cubicBezTo>
                      <a:pt x="2622" y="629"/>
                      <a:pt x="2566" y="725"/>
                      <a:pt x="2518" y="725"/>
                    </a:cubicBezTo>
                    <a:cubicBezTo>
                      <a:pt x="2470" y="725"/>
                      <a:pt x="2454" y="613"/>
                      <a:pt x="2374" y="581"/>
                    </a:cubicBezTo>
                    <a:cubicBezTo>
                      <a:pt x="2294" y="549"/>
                      <a:pt x="2126" y="565"/>
                      <a:pt x="2038" y="533"/>
                    </a:cubicBezTo>
                    <a:cubicBezTo>
                      <a:pt x="1950" y="501"/>
                      <a:pt x="1926" y="429"/>
                      <a:pt x="1846" y="389"/>
                    </a:cubicBezTo>
                    <a:cubicBezTo>
                      <a:pt x="1766" y="349"/>
                      <a:pt x="1630" y="301"/>
                      <a:pt x="1558" y="293"/>
                    </a:cubicBezTo>
                    <a:cubicBezTo>
                      <a:pt x="1486" y="285"/>
                      <a:pt x="1470" y="365"/>
                      <a:pt x="1414" y="341"/>
                    </a:cubicBezTo>
                    <a:cubicBezTo>
                      <a:pt x="1358" y="317"/>
                      <a:pt x="1302" y="206"/>
                      <a:pt x="1222" y="149"/>
                    </a:cubicBezTo>
                    <a:cubicBezTo>
                      <a:pt x="1142" y="92"/>
                      <a:pt x="969" y="0"/>
                      <a:pt x="934" y="1"/>
                    </a:cubicBezTo>
                    <a:cubicBezTo>
                      <a:pt x="899" y="2"/>
                      <a:pt x="964" y="108"/>
                      <a:pt x="1012" y="157"/>
                    </a:cubicBezTo>
                    <a:cubicBezTo>
                      <a:pt x="1060" y="206"/>
                      <a:pt x="1187" y="254"/>
                      <a:pt x="1222" y="293"/>
                    </a:cubicBezTo>
                    <a:cubicBezTo>
                      <a:pt x="1257" y="332"/>
                      <a:pt x="1214" y="357"/>
                      <a:pt x="1222" y="389"/>
                    </a:cubicBezTo>
                    <a:cubicBezTo>
                      <a:pt x="1230" y="421"/>
                      <a:pt x="1246" y="445"/>
                      <a:pt x="1270" y="485"/>
                    </a:cubicBezTo>
                    <a:cubicBezTo>
                      <a:pt x="1294" y="525"/>
                      <a:pt x="1342" y="589"/>
                      <a:pt x="1366" y="629"/>
                    </a:cubicBezTo>
                    <a:cubicBezTo>
                      <a:pt x="1390" y="669"/>
                      <a:pt x="1429" y="695"/>
                      <a:pt x="1414" y="725"/>
                    </a:cubicBezTo>
                    <a:cubicBezTo>
                      <a:pt x="1399" y="755"/>
                      <a:pt x="1309" y="779"/>
                      <a:pt x="1276" y="811"/>
                    </a:cubicBezTo>
                    <a:cubicBezTo>
                      <a:pt x="1243" y="843"/>
                      <a:pt x="1223" y="894"/>
                      <a:pt x="1214" y="920"/>
                    </a:cubicBezTo>
                    <a:cubicBezTo>
                      <a:pt x="1205" y="946"/>
                      <a:pt x="1253" y="958"/>
                      <a:pt x="1222" y="965"/>
                    </a:cubicBezTo>
                    <a:cubicBezTo>
                      <a:pt x="1191" y="972"/>
                      <a:pt x="1094" y="973"/>
                      <a:pt x="1030" y="965"/>
                    </a:cubicBezTo>
                    <a:cubicBezTo>
                      <a:pt x="966" y="957"/>
                      <a:pt x="870" y="957"/>
                      <a:pt x="838" y="917"/>
                    </a:cubicBezTo>
                    <a:cubicBezTo>
                      <a:pt x="806" y="877"/>
                      <a:pt x="854" y="773"/>
                      <a:pt x="838" y="725"/>
                    </a:cubicBezTo>
                    <a:cubicBezTo>
                      <a:pt x="822" y="677"/>
                      <a:pt x="809" y="646"/>
                      <a:pt x="742" y="629"/>
                    </a:cubicBezTo>
                    <a:cubicBezTo>
                      <a:pt x="675" y="612"/>
                      <a:pt x="518" y="620"/>
                      <a:pt x="436" y="624"/>
                    </a:cubicBezTo>
                    <a:cubicBezTo>
                      <a:pt x="354" y="628"/>
                      <a:pt x="322" y="645"/>
                      <a:pt x="249" y="655"/>
                    </a:cubicBezTo>
                    <a:cubicBezTo>
                      <a:pt x="176" y="665"/>
                      <a:pt x="52" y="680"/>
                      <a:pt x="0" y="686"/>
                    </a:cubicBezTo>
                    <a:close/>
                  </a:path>
                </a:pathLst>
              </a:custGeom>
              <a:solidFill>
                <a:srgbClr val="0066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5" name="Freeform 6">
                <a:extLst>
                  <a:ext uri="{FF2B5EF4-FFF2-40B4-BE49-F238E27FC236}">
                    <a16:creationId xmlns:a16="http://schemas.microsoft.com/office/drawing/2014/main" id="{F8AC6180-A5FB-FF7B-6A3B-D4D9C1C99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6" y="2016"/>
                <a:ext cx="1607" cy="877"/>
              </a:xfrm>
              <a:custGeom>
                <a:avLst/>
                <a:gdLst>
                  <a:gd name="T0" fmla="*/ 439482 w 1272"/>
                  <a:gd name="T1" fmla="*/ 4 h 984"/>
                  <a:gd name="T2" fmla="*/ 418827 w 1272"/>
                  <a:gd name="T3" fmla="*/ 12 h 984"/>
                  <a:gd name="T4" fmla="*/ 334974 w 1272"/>
                  <a:gd name="T5" fmla="*/ 19 h 984"/>
                  <a:gd name="T6" fmla="*/ 209364 w 1272"/>
                  <a:gd name="T7" fmla="*/ 21 h 984"/>
                  <a:gd name="T8" fmla="*/ 83924 w 1272"/>
                  <a:gd name="T9" fmla="*/ 21 h 984"/>
                  <a:gd name="T10" fmla="*/ 0 w 1272"/>
                  <a:gd name="T11" fmla="*/ 24 h 984"/>
                  <a:gd name="T12" fmla="*/ 83924 w 1272"/>
                  <a:gd name="T13" fmla="*/ 24 h 984"/>
                  <a:gd name="T14" fmla="*/ 167618 w 1272"/>
                  <a:gd name="T15" fmla="*/ 24 h 984"/>
                  <a:gd name="T16" fmla="*/ 230253 w 1272"/>
                  <a:gd name="T17" fmla="*/ 24 h 984"/>
                  <a:gd name="T18" fmla="*/ 188684 w 1272"/>
                  <a:gd name="T19" fmla="*/ 31 h 984"/>
                  <a:gd name="T20" fmla="*/ 230253 w 1272"/>
                  <a:gd name="T21" fmla="*/ 33 h 984"/>
                  <a:gd name="T22" fmla="*/ 272128 w 1272"/>
                  <a:gd name="T23" fmla="*/ 36 h 984"/>
                  <a:gd name="T24" fmla="*/ 272128 w 1272"/>
                  <a:gd name="T25" fmla="*/ 43 h 984"/>
                  <a:gd name="T26" fmla="*/ 209364 w 1272"/>
                  <a:gd name="T27" fmla="*/ 45 h 984"/>
                  <a:gd name="T28" fmla="*/ 272128 w 1272"/>
                  <a:gd name="T29" fmla="*/ 48 h 984"/>
                  <a:gd name="T30" fmla="*/ 314436 w 1272"/>
                  <a:gd name="T31" fmla="*/ 38 h 984"/>
                  <a:gd name="T32" fmla="*/ 272128 w 1272"/>
                  <a:gd name="T33" fmla="*/ 33 h 984"/>
                  <a:gd name="T34" fmla="*/ 230253 w 1272"/>
                  <a:gd name="T35" fmla="*/ 29 h 984"/>
                  <a:gd name="T36" fmla="*/ 272128 w 1272"/>
                  <a:gd name="T37" fmla="*/ 24 h 984"/>
                  <a:gd name="T38" fmla="*/ 356064 w 1272"/>
                  <a:gd name="T39" fmla="*/ 21 h 984"/>
                  <a:gd name="T40" fmla="*/ 418827 w 1272"/>
                  <a:gd name="T41" fmla="*/ 21 h 984"/>
                  <a:gd name="T42" fmla="*/ 439482 w 1272"/>
                  <a:gd name="T43" fmla="*/ 14 h 984"/>
                  <a:gd name="T44" fmla="*/ 460627 w 1272"/>
                  <a:gd name="T45" fmla="*/ 7 h 984"/>
                  <a:gd name="T46" fmla="*/ 544681 w 1272"/>
                  <a:gd name="T47" fmla="*/ 4 h 984"/>
                  <a:gd name="T48" fmla="*/ 523421 w 1272"/>
                  <a:gd name="T49" fmla="*/ 0 h 984"/>
                  <a:gd name="T50" fmla="*/ 439482 w 1272"/>
                  <a:gd name="T51" fmla="*/ 4 h 98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72"/>
                  <a:gd name="T79" fmla="*/ 0 h 984"/>
                  <a:gd name="T80" fmla="*/ 1272 w 1272"/>
                  <a:gd name="T81" fmla="*/ 984 h 98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72" h="984">
                    <a:moveTo>
                      <a:pt x="1008" y="48"/>
                    </a:moveTo>
                    <a:cubicBezTo>
                      <a:pt x="968" y="88"/>
                      <a:pt x="1000" y="184"/>
                      <a:pt x="960" y="240"/>
                    </a:cubicBezTo>
                    <a:cubicBezTo>
                      <a:pt x="920" y="296"/>
                      <a:pt x="848" y="352"/>
                      <a:pt x="768" y="384"/>
                    </a:cubicBezTo>
                    <a:cubicBezTo>
                      <a:pt x="688" y="416"/>
                      <a:pt x="576" y="424"/>
                      <a:pt x="480" y="432"/>
                    </a:cubicBezTo>
                    <a:cubicBezTo>
                      <a:pt x="384" y="440"/>
                      <a:pt x="272" y="424"/>
                      <a:pt x="192" y="432"/>
                    </a:cubicBezTo>
                    <a:cubicBezTo>
                      <a:pt x="112" y="440"/>
                      <a:pt x="0" y="472"/>
                      <a:pt x="0" y="480"/>
                    </a:cubicBezTo>
                    <a:cubicBezTo>
                      <a:pt x="0" y="488"/>
                      <a:pt x="128" y="480"/>
                      <a:pt x="192" y="480"/>
                    </a:cubicBezTo>
                    <a:cubicBezTo>
                      <a:pt x="256" y="480"/>
                      <a:pt x="328" y="480"/>
                      <a:pt x="384" y="480"/>
                    </a:cubicBezTo>
                    <a:cubicBezTo>
                      <a:pt x="440" y="480"/>
                      <a:pt x="520" y="456"/>
                      <a:pt x="528" y="480"/>
                    </a:cubicBezTo>
                    <a:cubicBezTo>
                      <a:pt x="536" y="504"/>
                      <a:pt x="432" y="592"/>
                      <a:pt x="432" y="624"/>
                    </a:cubicBezTo>
                    <a:cubicBezTo>
                      <a:pt x="432" y="656"/>
                      <a:pt x="496" y="656"/>
                      <a:pt x="528" y="672"/>
                    </a:cubicBezTo>
                    <a:cubicBezTo>
                      <a:pt x="560" y="688"/>
                      <a:pt x="608" y="688"/>
                      <a:pt x="624" y="720"/>
                    </a:cubicBezTo>
                    <a:cubicBezTo>
                      <a:pt x="640" y="752"/>
                      <a:pt x="648" y="832"/>
                      <a:pt x="624" y="864"/>
                    </a:cubicBezTo>
                    <a:cubicBezTo>
                      <a:pt x="600" y="896"/>
                      <a:pt x="480" y="896"/>
                      <a:pt x="480" y="912"/>
                    </a:cubicBezTo>
                    <a:cubicBezTo>
                      <a:pt x="480" y="928"/>
                      <a:pt x="584" y="984"/>
                      <a:pt x="624" y="960"/>
                    </a:cubicBezTo>
                    <a:cubicBezTo>
                      <a:pt x="664" y="936"/>
                      <a:pt x="720" y="816"/>
                      <a:pt x="720" y="768"/>
                    </a:cubicBezTo>
                    <a:cubicBezTo>
                      <a:pt x="720" y="720"/>
                      <a:pt x="656" y="704"/>
                      <a:pt x="624" y="672"/>
                    </a:cubicBezTo>
                    <a:cubicBezTo>
                      <a:pt x="592" y="640"/>
                      <a:pt x="528" y="608"/>
                      <a:pt x="528" y="576"/>
                    </a:cubicBezTo>
                    <a:cubicBezTo>
                      <a:pt x="528" y="544"/>
                      <a:pt x="576" y="504"/>
                      <a:pt x="624" y="480"/>
                    </a:cubicBezTo>
                    <a:cubicBezTo>
                      <a:pt x="672" y="456"/>
                      <a:pt x="760" y="440"/>
                      <a:pt x="816" y="432"/>
                    </a:cubicBezTo>
                    <a:cubicBezTo>
                      <a:pt x="872" y="424"/>
                      <a:pt x="928" y="456"/>
                      <a:pt x="960" y="432"/>
                    </a:cubicBezTo>
                    <a:cubicBezTo>
                      <a:pt x="992" y="408"/>
                      <a:pt x="992" y="336"/>
                      <a:pt x="1008" y="288"/>
                    </a:cubicBezTo>
                    <a:cubicBezTo>
                      <a:pt x="1024" y="240"/>
                      <a:pt x="1016" y="176"/>
                      <a:pt x="1056" y="144"/>
                    </a:cubicBezTo>
                    <a:cubicBezTo>
                      <a:pt x="1096" y="112"/>
                      <a:pt x="1224" y="120"/>
                      <a:pt x="1248" y="96"/>
                    </a:cubicBezTo>
                    <a:cubicBezTo>
                      <a:pt x="1272" y="72"/>
                      <a:pt x="1240" y="0"/>
                      <a:pt x="1200" y="0"/>
                    </a:cubicBezTo>
                    <a:cubicBezTo>
                      <a:pt x="1160" y="0"/>
                      <a:pt x="1048" y="8"/>
                      <a:pt x="1008" y="48"/>
                    </a:cubicBezTo>
                    <a:close/>
                  </a:path>
                </a:pathLst>
              </a:custGeom>
              <a:solidFill>
                <a:srgbClr val="0066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9" name="Freeform 7">
              <a:extLst>
                <a:ext uri="{FF2B5EF4-FFF2-40B4-BE49-F238E27FC236}">
                  <a16:creationId xmlns:a16="http://schemas.microsoft.com/office/drawing/2014/main" id="{6F762F5B-3151-3AE8-9ECD-A1EB6D74F4BC}"/>
                </a:ext>
              </a:extLst>
            </p:cNvPr>
            <p:cNvSpPr>
              <a:spLocks/>
            </p:cNvSpPr>
            <p:nvPr/>
          </p:nvSpPr>
          <p:spPr bwMode="auto">
            <a:xfrm rot="-5911130">
              <a:off x="1698" y="702"/>
              <a:ext cx="443" cy="288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8">
              <a:extLst>
                <a:ext uri="{FF2B5EF4-FFF2-40B4-BE49-F238E27FC236}">
                  <a16:creationId xmlns:a16="http://schemas.microsoft.com/office/drawing/2014/main" id="{7E3ED884-396B-1341-9E31-7ECBD007C7DC}"/>
                </a:ext>
              </a:extLst>
            </p:cNvPr>
            <p:cNvSpPr>
              <a:spLocks/>
            </p:cNvSpPr>
            <p:nvPr/>
          </p:nvSpPr>
          <p:spPr bwMode="auto">
            <a:xfrm rot="-10093448">
              <a:off x="1287" y="650"/>
              <a:ext cx="539" cy="343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9">
              <a:extLst>
                <a:ext uri="{FF2B5EF4-FFF2-40B4-BE49-F238E27FC236}">
                  <a16:creationId xmlns:a16="http://schemas.microsoft.com/office/drawing/2014/main" id="{C4FFC8F6-A8A3-BBEE-DA69-7398A38CB778}"/>
                </a:ext>
              </a:extLst>
            </p:cNvPr>
            <p:cNvSpPr>
              <a:spLocks/>
            </p:cNvSpPr>
            <p:nvPr/>
          </p:nvSpPr>
          <p:spPr bwMode="auto">
            <a:xfrm rot="-10093448">
              <a:off x="1008" y="1104"/>
              <a:ext cx="539" cy="343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0">
              <a:extLst>
                <a:ext uri="{FF2B5EF4-FFF2-40B4-BE49-F238E27FC236}">
                  <a16:creationId xmlns:a16="http://schemas.microsoft.com/office/drawing/2014/main" id="{FED836B2-8088-06C6-BE16-BF561253B746}"/>
                </a:ext>
              </a:extLst>
            </p:cNvPr>
            <p:cNvSpPr>
              <a:spLocks/>
            </p:cNvSpPr>
            <p:nvPr/>
          </p:nvSpPr>
          <p:spPr bwMode="auto">
            <a:xfrm rot="9286331">
              <a:off x="720" y="1440"/>
              <a:ext cx="539" cy="343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1">
              <a:extLst>
                <a:ext uri="{FF2B5EF4-FFF2-40B4-BE49-F238E27FC236}">
                  <a16:creationId xmlns:a16="http://schemas.microsoft.com/office/drawing/2014/main" id="{4F6BCF2A-62C7-D091-2B8A-9D7DE74E4C06}"/>
                </a:ext>
              </a:extLst>
            </p:cNvPr>
            <p:cNvSpPr>
              <a:spLocks/>
            </p:cNvSpPr>
            <p:nvPr/>
          </p:nvSpPr>
          <p:spPr bwMode="auto">
            <a:xfrm rot="9286331">
              <a:off x="0" y="1968"/>
              <a:ext cx="539" cy="343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2">
              <a:extLst>
                <a:ext uri="{FF2B5EF4-FFF2-40B4-BE49-F238E27FC236}">
                  <a16:creationId xmlns:a16="http://schemas.microsoft.com/office/drawing/2014/main" id="{AC852EC1-AC9F-2B52-7FAE-D47C33CEE120}"/>
                </a:ext>
              </a:extLst>
            </p:cNvPr>
            <p:cNvSpPr>
              <a:spLocks/>
            </p:cNvSpPr>
            <p:nvPr/>
          </p:nvSpPr>
          <p:spPr bwMode="auto">
            <a:xfrm rot="6637540">
              <a:off x="384" y="2496"/>
              <a:ext cx="539" cy="343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3">
              <a:extLst>
                <a:ext uri="{FF2B5EF4-FFF2-40B4-BE49-F238E27FC236}">
                  <a16:creationId xmlns:a16="http://schemas.microsoft.com/office/drawing/2014/main" id="{E63359E7-7026-F06F-7914-1D52D03DD49E}"/>
                </a:ext>
              </a:extLst>
            </p:cNvPr>
            <p:cNvSpPr>
              <a:spLocks/>
            </p:cNvSpPr>
            <p:nvPr/>
          </p:nvSpPr>
          <p:spPr bwMode="auto">
            <a:xfrm rot="9286331">
              <a:off x="576" y="1824"/>
              <a:ext cx="539" cy="343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14">
              <a:extLst>
                <a:ext uri="{FF2B5EF4-FFF2-40B4-BE49-F238E27FC236}">
                  <a16:creationId xmlns:a16="http://schemas.microsoft.com/office/drawing/2014/main" id="{87B036B1-A078-B4AB-E969-2F2D6F374CF4}"/>
                </a:ext>
              </a:extLst>
            </p:cNvPr>
            <p:cNvSpPr>
              <a:spLocks/>
            </p:cNvSpPr>
            <p:nvPr/>
          </p:nvSpPr>
          <p:spPr bwMode="auto">
            <a:xfrm rot="6637540">
              <a:off x="1246" y="2162"/>
              <a:ext cx="539" cy="343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15">
              <a:extLst>
                <a:ext uri="{FF2B5EF4-FFF2-40B4-BE49-F238E27FC236}">
                  <a16:creationId xmlns:a16="http://schemas.microsoft.com/office/drawing/2014/main" id="{F13B0FBE-9C4E-76E2-ADEE-D9AD39DB4D8B}"/>
                </a:ext>
              </a:extLst>
            </p:cNvPr>
            <p:cNvSpPr>
              <a:spLocks/>
            </p:cNvSpPr>
            <p:nvPr/>
          </p:nvSpPr>
          <p:spPr bwMode="auto">
            <a:xfrm rot="6637540">
              <a:off x="598" y="2762"/>
              <a:ext cx="443" cy="295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16">
              <a:extLst>
                <a:ext uri="{FF2B5EF4-FFF2-40B4-BE49-F238E27FC236}">
                  <a16:creationId xmlns:a16="http://schemas.microsoft.com/office/drawing/2014/main" id="{A79AF136-2DEE-199A-0164-D41D4D1FBC6D}"/>
                </a:ext>
              </a:extLst>
            </p:cNvPr>
            <p:cNvSpPr>
              <a:spLocks/>
            </p:cNvSpPr>
            <p:nvPr/>
          </p:nvSpPr>
          <p:spPr bwMode="auto">
            <a:xfrm rot="-5911130">
              <a:off x="2274" y="1038"/>
              <a:ext cx="443" cy="288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17">
              <a:extLst>
                <a:ext uri="{FF2B5EF4-FFF2-40B4-BE49-F238E27FC236}">
                  <a16:creationId xmlns:a16="http://schemas.microsoft.com/office/drawing/2014/main" id="{8EF52D1D-3915-FCF4-EAAF-2D1CCB1726FB}"/>
                </a:ext>
              </a:extLst>
            </p:cNvPr>
            <p:cNvSpPr>
              <a:spLocks/>
            </p:cNvSpPr>
            <p:nvPr/>
          </p:nvSpPr>
          <p:spPr bwMode="auto">
            <a:xfrm rot="-5911130">
              <a:off x="2610" y="1038"/>
              <a:ext cx="443" cy="288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18">
              <a:extLst>
                <a:ext uri="{FF2B5EF4-FFF2-40B4-BE49-F238E27FC236}">
                  <a16:creationId xmlns:a16="http://schemas.microsoft.com/office/drawing/2014/main" id="{BF5CCF99-2FCD-6BBA-6F32-522D25B73046}"/>
                </a:ext>
              </a:extLst>
            </p:cNvPr>
            <p:cNvSpPr>
              <a:spLocks/>
            </p:cNvSpPr>
            <p:nvPr/>
          </p:nvSpPr>
          <p:spPr bwMode="auto">
            <a:xfrm rot="-3589372">
              <a:off x="2994" y="1374"/>
              <a:ext cx="443" cy="288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19">
              <a:extLst>
                <a:ext uri="{FF2B5EF4-FFF2-40B4-BE49-F238E27FC236}">
                  <a16:creationId xmlns:a16="http://schemas.microsoft.com/office/drawing/2014/main" id="{3234BCF2-E521-FA90-DBF0-A7E0A7A604FC}"/>
                </a:ext>
              </a:extLst>
            </p:cNvPr>
            <p:cNvSpPr>
              <a:spLocks/>
            </p:cNvSpPr>
            <p:nvPr/>
          </p:nvSpPr>
          <p:spPr bwMode="auto">
            <a:xfrm rot="-3589372">
              <a:off x="3042" y="1566"/>
              <a:ext cx="443" cy="288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20">
              <a:extLst>
                <a:ext uri="{FF2B5EF4-FFF2-40B4-BE49-F238E27FC236}">
                  <a16:creationId xmlns:a16="http://schemas.microsoft.com/office/drawing/2014/main" id="{023CD76B-1431-87DF-BD4A-1E8FD1CE94EB}"/>
                </a:ext>
              </a:extLst>
            </p:cNvPr>
            <p:cNvSpPr>
              <a:spLocks/>
            </p:cNvSpPr>
            <p:nvPr/>
          </p:nvSpPr>
          <p:spPr bwMode="auto">
            <a:xfrm rot="-3589372">
              <a:off x="3186" y="1758"/>
              <a:ext cx="443" cy="288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21">
              <a:extLst>
                <a:ext uri="{FF2B5EF4-FFF2-40B4-BE49-F238E27FC236}">
                  <a16:creationId xmlns:a16="http://schemas.microsoft.com/office/drawing/2014/main" id="{57D9365D-046A-B51A-D78B-DE0F88F16FD9}"/>
                </a:ext>
              </a:extLst>
            </p:cNvPr>
            <p:cNvSpPr>
              <a:spLocks/>
            </p:cNvSpPr>
            <p:nvPr/>
          </p:nvSpPr>
          <p:spPr bwMode="auto">
            <a:xfrm rot="-3589372">
              <a:off x="3522" y="1950"/>
              <a:ext cx="443" cy="288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22">
              <a:extLst>
                <a:ext uri="{FF2B5EF4-FFF2-40B4-BE49-F238E27FC236}">
                  <a16:creationId xmlns:a16="http://schemas.microsoft.com/office/drawing/2014/main" id="{C061B298-96C5-DB4D-4B11-EA6A00F415CF}"/>
                </a:ext>
              </a:extLst>
            </p:cNvPr>
            <p:cNvSpPr>
              <a:spLocks/>
            </p:cNvSpPr>
            <p:nvPr/>
          </p:nvSpPr>
          <p:spPr bwMode="auto">
            <a:xfrm rot="479018">
              <a:off x="2688" y="2256"/>
              <a:ext cx="443" cy="288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23">
              <a:extLst>
                <a:ext uri="{FF2B5EF4-FFF2-40B4-BE49-F238E27FC236}">
                  <a16:creationId xmlns:a16="http://schemas.microsoft.com/office/drawing/2014/main" id="{BB7613DA-D529-38A4-E247-0CF7E991CBA7}"/>
                </a:ext>
              </a:extLst>
            </p:cNvPr>
            <p:cNvSpPr>
              <a:spLocks/>
            </p:cNvSpPr>
            <p:nvPr/>
          </p:nvSpPr>
          <p:spPr bwMode="auto">
            <a:xfrm rot="479018">
              <a:off x="2256" y="1632"/>
              <a:ext cx="443" cy="288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24">
              <a:extLst>
                <a:ext uri="{FF2B5EF4-FFF2-40B4-BE49-F238E27FC236}">
                  <a16:creationId xmlns:a16="http://schemas.microsoft.com/office/drawing/2014/main" id="{7B437DF3-04B4-7A86-0FDA-B7C4D51DBE48}"/>
                </a:ext>
              </a:extLst>
            </p:cNvPr>
            <p:cNvSpPr>
              <a:spLocks/>
            </p:cNvSpPr>
            <p:nvPr/>
          </p:nvSpPr>
          <p:spPr bwMode="auto">
            <a:xfrm rot="-5911130">
              <a:off x="1890" y="990"/>
              <a:ext cx="443" cy="288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25">
              <a:extLst>
                <a:ext uri="{FF2B5EF4-FFF2-40B4-BE49-F238E27FC236}">
                  <a16:creationId xmlns:a16="http://schemas.microsoft.com/office/drawing/2014/main" id="{88A44FC6-1517-775A-C287-2B00CBBA8FEA}"/>
                </a:ext>
              </a:extLst>
            </p:cNvPr>
            <p:cNvSpPr>
              <a:spLocks/>
            </p:cNvSpPr>
            <p:nvPr/>
          </p:nvSpPr>
          <p:spPr bwMode="auto">
            <a:xfrm rot="-10093448">
              <a:off x="1344" y="816"/>
              <a:ext cx="539" cy="343"/>
            </a:xfrm>
            <a:custGeom>
              <a:avLst/>
              <a:gdLst>
                <a:gd name="T0" fmla="*/ 0 w 1278"/>
                <a:gd name="T1" fmla="*/ 0 h 1067"/>
                <a:gd name="T2" fmla="*/ 0 w 1278"/>
                <a:gd name="T3" fmla="*/ 0 h 1067"/>
                <a:gd name="T4" fmla="*/ 0 w 1278"/>
                <a:gd name="T5" fmla="*/ 0 h 1067"/>
                <a:gd name="T6" fmla="*/ 0 w 1278"/>
                <a:gd name="T7" fmla="*/ 0 h 1067"/>
                <a:gd name="T8" fmla="*/ 0 w 1278"/>
                <a:gd name="T9" fmla="*/ 0 h 1067"/>
                <a:gd name="T10" fmla="*/ 0 w 1278"/>
                <a:gd name="T11" fmla="*/ 0 h 1067"/>
                <a:gd name="T12" fmla="*/ 0 w 1278"/>
                <a:gd name="T13" fmla="*/ 0 h 1067"/>
                <a:gd name="T14" fmla="*/ 0 w 1278"/>
                <a:gd name="T15" fmla="*/ 0 h 1067"/>
                <a:gd name="T16" fmla="*/ 0 w 1278"/>
                <a:gd name="T17" fmla="*/ 0 h 1067"/>
                <a:gd name="T18" fmla="*/ 0 w 1278"/>
                <a:gd name="T19" fmla="*/ 0 h 1067"/>
                <a:gd name="T20" fmla="*/ 0 w 1278"/>
                <a:gd name="T21" fmla="*/ 0 h 1067"/>
                <a:gd name="T22" fmla="*/ 0 w 1278"/>
                <a:gd name="T23" fmla="*/ 0 h 1067"/>
                <a:gd name="T24" fmla="*/ 0 w 1278"/>
                <a:gd name="T25" fmla="*/ 0 h 1067"/>
                <a:gd name="T26" fmla="*/ 0 w 1278"/>
                <a:gd name="T27" fmla="*/ 0 h 1067"/>
                <a:gd name="T28" fmla="*/ 0 w 1278"/>
                <a:gd name="T29" fmla="*/ 0 h 1067"/>
                <a:gd name="T30" fmla="*/ 0 w 1278"/>
                <a:gd name="T31" fmla="*/ 0 h 1067"/>
                <a:gd name="T32" fmla="*/ 0 w 1278"/>
                <a:gd name="T33" fmla="*/ 0 h 1067"/>
                <a:gd name="T34" fmla="*/ 0 w 1278"/>
                <a:gd name="T35" fmla="*/ 0 h 1067"/>
                <a:gd name="T36" fmla="*/ 0 w 1278"/>
                <a:gd name="T37" fmla="*/ 0 h 1067"/>
                <a:gd name="T38" fmla="*/ 0 w 1278"/>
                <a:gd name="T39" fmla="*/ 0 h 1067"/>
                <a:gd name="T40" fmla="*/ 0 w 1278"/>
                <a:gd name="T41" fmla="*/ 0 h 1067"/>
                <a:gd name="T42" fmla="*/ 0 w 1278"/>
                <a:gd name="T43" fmla="*/ 0 h 1067"/>
                <a:gd name="T44" fmla="*/ 0 w 1278"/>
                <a:gd name="T45" fmla="*/ 0 h 1067"/>
                <a:gd name="T46" fmla="*/ 0 w 1278"/>
                <a:gd name="T47" fmla="*/ 0 h 1067"/>
                <a:gd name="T48" fmla="*/ 0 w 1278"/>
                <a:gd name="T49" fmla="*/ 0 h 1067"/>
                <a:gd name="T50" fmla="*/ 0 w 1278"/>
                <a:gd name="T51" fmla="*/ 0 h 1067"/>
                <a:gd name="T52" fmla="*/ 0 w 1278"/>
                <a:gd name="T53" fmla="*/ 0 h 1067"/>
                <a:gd name="T54" fmla="*/ 0 w 1278"/>
                <a:gd name="T55" fmla="*/ 0 h 1067"/>
                <a:gd name="T56" fmla="*/ 0 w 1278"/>
                <a:gd name="T57" fmla="*/ 0 h 1067"/>
                <a:gd name="T58" fmla="*/ 0 w 1278"/>
                <a:gd name="T59" fmla="*/ 0 h 1067"/>
                <a:gd name="T60" fmla="*/ 0 w 1278"/>
                <a:gd name="T61" fmla="*/ 0 h 1067"/>
                <a:gd name="T62" fmla="*/ 0 w 1278"/>
                <a:gd name="T63" fmla="*/ 0 h 1067"/>
                <a:gd name="T64" fmla="*/ 0 w 1278"/>
                <a:gd name="T65" fmla="*/ 0 h 1067"/>
                <a:gd name="T66" fmla="*/ 0 w 1278"/>
                <a:gd name="T67" fmla="*/ 0 h 1067"/>
                <a:gd name="T68" fmla="*/ 0 w 1278"/>
                <a:gd name="T69" fmla="*/ 0 h 1067"/>
                <a:gd name="T70" fmla="*/ 0 w 1278"/>
                <a:gd name="T71" fmla="*/ 0 h 1067"/>
                <a:gd name="T72" fmla="*/ 0 w 1278"/>
                <a:gd name="T73" fmla="*/ 0 h 1067"/>
                <a:gd name="T74" fmla="*/ 0 w 1278"/>
                <a:gd name="T75" fmla="*/ 0 h 1067"/>
                <a:gd name="T76" fmla="*/ 0 w 1278"/>
                <a:gd name="T77" fmla="*/ 0 h 1067"/>
                <a:gd name="T78" fmla="*/ 0 w 1278"/>
                <a:gd name="T79" fmla="*/ 0 h 1067"/>
                <a:gd name="T80" fmla="*/ 0 w 1278"/>
                <a:gd name="T81" fmla="*/ 0 h 1067"/>
                <a:gd name="T82" fmla="*/ 0 w 1278"/>
                <a:gd name="T83" fmla="*/ 0 h 1067"/>
                <a:gd name="T84" fmla="*/ 0 w 1278"/>
                <a:gd name="T85" fmla="*/ 0 h 1067"/>
                <a:gd name="T86" fmla="*/ 0 w 1278"/>
                <a:gd name="T87" fmla="*/ 0 h 1067"/>
                <a:gd name="T88" fmla="*/ 0 w 1278"/>
                <a:gd name="T89" fmla="*/ 0 h 1067"/>
                <a:gd name="T90" fmla="*/ 0 w 1278"/>
                <a:gd name="T91" fmla="*/ 0 h 1067"/>
                <a:gd name="T92" fmla="*/ 0 w 1278"/>
                <a:gd name="T93" fmla="*/ 0 h 1067"/>
                <a:gd name="T94" fmla="*/ 0 w 1278"/>
                <a:gd name="T95" fmla="*/ 0 h 1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8"/>
                <a:gd name="T145" fmla="*/ 0 h 1067"/>
                <a:gd name="T146" fmla="*/ 1278 w 1278"/>
                <a:gd name="T147" fmla="*/ 1067 h 1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8" h="1067">
                  <a:moveTo>
                    <a:pt x="163" y="347"/>
                  </a:moveTo>
                  <a:lnTo>
                    <a:pt x="154" y="175"/>
                  </a:lnTo>
                  <a:lnTo>
                    <a:pt x="147" y="161"/>
                  </a:lnTo>
                  <a:lnTo>
                    <a:pt x="113" y="132"/>
                  </a:lnTo>
                  <a:lnTo>
                    <a:pt x="98" y="127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4" y="115"/>
                  </a:lnTo>
                  <a:lnTo>
                    <a:pt x="82" y="113"/>
                  </a:lnTo>
                  <a:lnTo>
                    <a:pt x="79" y="111"/>
                  </a:lnTo>
                  <a:lnTo>
                    <a:pt x="75" y="109"/>
                  </a:lnTo>
                  <a:lnTo>
                    <a:pt x="73" y="107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5" y="93"/>
                  </a:lnTo>
                  <a:lnTo>
                    <a:pt x="54" y="90"/>
                  </a:lnTo>
                  <a:lnTo>
                    <a:pt x="50" y="86"/>
                  </a:lnTo>
                  <a:lnTo>
                    <a:pt x="48" y="81"/>
                  </a:lnTo>
                  <a:lnTo>
                    <a:pt x="7" y="5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6" y="30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7" y="36"/>
                  </a:lnTo>
                  <a:lnTo>
                    <a:pt x="81" y="3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61"/>
                  </a:lnTo>
                  <a:lnTo>
                    <a:pt x="124" y="66"/>
                  </a:lnTo>
                  <a:lnTo>
                    <a:pt x="129" y="70"/>
                  </a:lnTo>
                  <a:lnTo>
                    <a:pt x="134" y="73"/>
                  </a:lnTo>
                  <a:lnTo>
                    <a:pt x="141" y="79"/>
                  </a:lnTo>
                  <a:lnTo>
                    <a:pt x="147" y="82"/>
                  </a:lnTo>
                  <a:lnTo>
                    <a:pt x="152" y="88"/>
                  </a:lnTo>
                  <a:lnTo>
                    <a:pt x="158" y="91"/>
                  </a:lnTo>
                  <a:lnTo>
                    <a:pt x="163" y="95"/>
                  </a:lnTo>
                  <a:lnTo>
                    <a:pt x="168" y="98"/>
                  </a:lnTo>
                  <a:lnTo>
                    <a:pt x="172" y="102"/>
                  </a:lnTo>
                  <a:lnTo>
                    <a:pt x="175" y="104"/>
                  </a:lnTo>
                  <a:lnTo>
                    <a:pt x="195" y="97"/>
                  </a:lnTo>
                  <a:lnTo>
                    <a:pt x="217" y="91"/>
                  </a:lnTo>
                  <a:lnTo>
                    <a:pt x="240" y="88"/>
                  </a:lnTo>
                  <a:lnTo>
                    <a:pt x="265" y="84"/>
                  </a:lnTo>
                  <a:lnTo>
                    <a:pt x="290" y="82"/>
                  </a:lnTo>
                  <a:lnTo>
                    <a:pt x="317" y="82"/>
                  </a:lnTo>
                  <a:lnTo>
                    <a:pt x="345" y="82"/>
                  </a:lnTo>
                  <a:lnTo>
                    <a:pt x="374" y="84"/>
                  </a:lnTo>
                  <a:lnTo>
                    <a:pt x="403" y="86"/>
                  </a:lnTo>
                  <a:lnTo>
                    <a:pt x="433" y="90"/>
                  </a:lnTo>
                  <a:lnTo>
                    <a:pt x="464" y="93"/>
                  </a:lnTo>
                  <a:lnTo>
                    <a:pt x="496" y="98"/>
                  </a:lnTo>
                  <a:lnTo>
                    <a:pt x="526" y="106"/>
                  </a:lnTo>
                  <a:lnTo>
                    <a:pt x="558" y="113"/>
                  </a:lnTo>
                  <a:lnTo>
                    <a:pt x="589" y="120"/>
                  </a:lnTo>
                  <a:lnTo>
                    <a:pt x="621" y="127"/>
                  </a:lnTo>
                  <a:lnTo>
                    <a:pt x="652" y="136"/>
                  </a:lnTo>
                  <a:lnTo>
                    <a:pt x="682" y="147"/>
                  </a:lnTo>
                  <a:lnTo>
                    <a:pt x="712" y="158"/>
                  </a:lnTo>
                  <a:lnTo>
                    <a:pt x="743" y="168"/>
                  </a:lnTo>
                  <a:lnTo>
                    <a:pt x="771" y="181"/>
                  </a:lnTo>
                  <a:lnTo>
                    <a:pt x="800" y="192"/>
                  </a:lnTo>
                  <a:lnTo>
                    <a:pt x="827" y="204"/>
                  </a:lnTo>
                  <a:lnTo>
                    <a:pt x="854" y="218"/>
                  </a:lnTo>
                  <a:lnTo>
                    <a:pt x="879" y="231"/>
                  </a:lnTo>
                  <a:lnTo>
                    <a:pt x="902" y="245"/>
                  </a:lnTo>
                  <a:lnTo>
                    <a:pt x="924" y="260"/>
                  </a:lnTo>
                  <a:lnTo>
                    <a:pt x="945" y="274"/>
                  </a:lnTo>
                  <a:lnTo>
                    <a:pt x="965" y="290"/>
                  </a:lnTo>
                  <a:lnTo>
                    <a:pt x="983" y="304"/>
                  </a:lnTo>
                  <a:lnTo>
                    <a:pt x="997" y="320"/>
                  </a:lnTo>
                  <a:lnTo>
                    <a:pt x="1011" y="337"/>
                  </a:lnTo>
                  <a:lnTo>
                    <a:pt x="1026" y="353"/>
                  </a:lnTo>
                  <a:lnTo>
                    <a:pt x="1040" y="367"/>
                  </a:lnTo>
                  <a:lnTo>
                    <a:pt x="1054" y="385"/>
                  </a:lnTo>
                  <a:lnTo>
                    <a:pt x="1067" y="401"/>
                  </a:lnTo>
                  <a:lnTo>
                    <a:pt x="1079" y="419"/>
                  </a:lnTo>
                  <a:lnTo>
                    <a:pt x="1092" y="435"/>
                  </a:lnTo>
                  <a:lnTo>
                    <a:pt x="1103" y="453"/>
                  </a:lnTo>
                  <a:lnTo>
                    <a:pt x="1115" y="471"/>
                  </a:lnTo>
                  <a:lnTo>
                    <a:pt x="1126" y="491"/>
                  </a:lnTo>
                  <a:lnTo>
                    <a:pt x="1135" y="508"/>
                  </a:lnTo>
                  <a:lnTo>
                    <a:pt x="1146" y="528"/>
                  </a:lnTo>
                  <a:lnTo>
                    <a:pt x="1154" y="548"/>
                  </a:lnTo>
                  <a:lnTo>
                    <a:pt x="1163" y="568"/>
                  </a:lnTo>
                  <a:lnTo>
                    <a:pt x="1172" y="587"/>
                  </a:lnTo>
                  <a:lnTo>
                    <a:pt x="1180" y="607"/>
                  </a:lnTo>
                  <a:lnTo>
                    <a:pt x="1189" y="627"/>
                  </a:lnTo>
                  <a:lnTo>
                    <a:pt x="1196" y="648"/>
                  </a:lnTo>
                  <a:lnTo>
                    <a:pt x="1203" y="668"/>
                  </a:lnTo>
                  <a:lnTo>
                    <a:pt x="1208" y="689"/>
                  </a:lnTo>
                  <a:lnTo>
                    <a:pt x="1215" y="711"/>
                  </a:lnTo>
                  <a:lnTo>
                    <a:pt x="1221" y="730"/>
                  </a:lnTo>
                  <a:lnTo>
                    <a:pt x="1226" y="752"/>
                  </a:lnTo>
                  <a:lnTo>
                    <a:pt x="1231" y="773"/>
                  </a:lnTo>
                  <a:lnTo>
                    <a:pt x="1237" y="795"/>
                  </a:lnTo>
                  <a:lnTo>
                    <a:pt x="1240" y="816"/>
                  </a:lnTo>
                  <a:lnTo>
                    <a:pt x="1246" y="838"/>
                  </a:lnTo>
                  <a:lnTo>
                    <a:pt x="1249" y="859"/>
                  </a:lnTo>
                  <a:lnTo>
                    <a:pt x="1253" y="881"/>
                  </a:lnTo>
                  <a:lnTo>
                    <a:pt x="1257" y="901"/>
                  </a:lnTo>
                  <a:lnTo>
                    <a:pt x="1260" y="922"/>
                  </a:lnTo>
                  <a:lnTo>
                    <a:pt x="1262" y="943"/>
                  </a:lnTo>
                  <a:lnTo>
                    <a:pt x="1265" y="965"/>
                  </a:lnTo>
                  <a:lnTo>
                    <a:pt x="1269" y="1020"/>
                  </a:lnTo>
                  <a:lnTo>
                    <a:pt x="1274" y="1026"/>
                  </a:lnTo>
                  <a:lnTo>
                    <a:pt x="1278" y="1028"/>
                  </a:lnTo>
                  <a:lnTo>
                    <a:pt x="1278" y="1040"/>
                  </a:lnTo>
                  <a:lnTo>
                    <a:pt x="1273" y="1044"/>
                  </a:lnTo>
                  <a:lnTo>
                    <a:pt x="1242" y="1046"/>
                  </a:lnTo>
                  <a:lnTo>
                    <a:pt x="1214" y="1049"/>
                  </a:lnTo>
                  <a:lnTo>
                    <a:pt x="1187" y="1051"/>
                  </a:lnTo>
                  <a:lnTo>
                    <a:pt x="1158" y="1054"/>
                  </a:lnTo>
                  <a:lnTo>
                    <a:pt x="1133" y="1056"/>
                  </a:lnTo>
                  <a:lnTo>
                    <a:pt x="1106" y="1058"/>
                  </a:lnTo>
                  <a:lnTo>
                    <a:pt x="1081" y="1062"/>
                  </a:lnTo>
                  <a:lnTo>
                    <a:pt x="1058" y="1063"/>
                  </a:lnTo>
                  <a:lnTo>
                    <a:pt x="1033" y="1065"/>
                  </a:lnTo>
                  <a:lnTo>
                    <a:pt x="1010" y="1065"/>
                  </a:lnTo>
                  <a:lnTo>
                    <a:pt x="986" y="1067"/>
                  </a:lnTo>
                  <a:lnTo>
                    <a:pt x="963" y="1067"/>
                  </a:lnTo>
                  <a:lnTo>
                    <a:pt x="940" y="1067"/>
                  </a:lnTo>
                  <a:lnTo>
                    <a:pt x="916" y="1065"/>
                  </a:lnTo>
                  <a:lnTo>
                    <a:pt x="893" y="1065"/>
                  </a:lnTo>
                  <a:lnTo>
                    <a:pt x="870" y="1062"/>
                  </a:lnTo>
                  <a:lnTo>
                    <a:pt x="847" y="1060"/>
                  </a:lnTo>
                  <a:lnTo>
                    <a:pt x="822" y="1054"/>
                  </a:lnTo>
                  <a:lnTo>
                    <a:pt x="798" y="1051"/>
                  </a:lnTo>
                  <a:lnTo>
                    <a:pt x="773" y="1044"/>
                  </a:lnTo>
                  <a:lnTo>
                    <a:pt x="748" y="1037"/>
                  </a:lnTo>
                  <a:lnTo>
                    <a:pt x="723" y="1029"/>
                  </a:lnTo>
                  <a:lnTo>
                    <a:pt x="696" y="1019"/>
                  </a:lnTo>
                  <a:lnTo>
                    <a:pt x="669" y="1008"/>
                  </a:lnTo>
                  <a:lnTo>
                    <a:pt x="641" y="997"/>
                  </a:lnTo>
                  <a:lnTo>
                    <a:pt x="612" y="983"/>
                  </a:lnTo>
                  <a:lnTo>
                    <a:pt x="582" y="969"/>
                  </a:lnTo>
                  <a:lnTo>
                    <a:pt x="551" y="952"/>
                  </a:lnTo>
                  <a:lnTo>
                    <a:pt x="519" y="935"/>
                  </a:lnTo>
                  <a:lnTo>
                    <a:pt x="487" y="915"/>
                  </a:lnTo>
                  <a:lnTo>
                    <a:pt x="451" y="893"/>
                  </a:lnTo>
                  <a:lnTo>
                    <a:pt x="415" y="870"/>
                  </a:lnTo>
                  <a:lnTo>
                    <a:pt x="401" y="852"/>
                  </a:lnTo>
                  <a:lnTo>
                    <a:pt x="388" y="836"/>
                  </a:lnTo>
                  <a:lnTo>
                    <a:pt x="376" y="820"/>
                  </a:lnTo>
                  <a:lnTo>
                    <a:pt x="363" y="804"/>
                  </a:lnTo>
                  <a:lnTo>
                    <a:pt x="353" y="788"/>
                  </a:lnTo>
                  <a:lnTo>
                    <a:pt x="342" y="772"/>
                  </a:lnTo>
                  <a:lnTo>
                    <a:pt x="331" y="757"/>
                  </a:lnTo>
                  <a:lnTo>
                    <a:pt x="320" y="743"/>
                  </a:lnTo>
                  <a:lnTo>
                    <a:pt x="311" y="729"/>
                  </a:lnTo>
                  <a:lnTo>
                    <a:pt x="302" y="714"/>
                  </a:lnTo>
                  <a:lnTo>
                    <a:pt x="294" y="700"/>
                  </a:lnTo>
                  <a:lnTo>
                    <a:pt x="286" y="686"/>
                  </a:lnTo>
                  <a:lnTo>
                    <a:pt x="277" y="671"/>
                  </a:lnTo>
                  <a:lnTo>
                    <a:pt x="270" y="657"/>
                  </a:lnTo>
                  <a:lnTo>
                    <a:pt x="263" y="643"/>
                  </a:lnTo>
                  <a:lnTo>
                    <a:pt x="256" y="628"/>
                  </a:lnTo>
                  <a:lnTo>
                    <a:pt x="249" y="614"/>
                  </a:lnTo>
                  <a:lnTo>
                    <a:pt x="243" y="600"/>
                  </a:lnTo>
                  <a:lnTo>
                    <a:pt x="236" y="585"/>
                  </a:lnTo>
                  <a:lnTo>
                    <a:pt x="231" y="569"/>
                  </a:lnTo>
                  <a:lnTo>
                    <a:pt x="226" y="553"/>
                  </a:lnTo>
                  <a:lnTo>
                    <a:pt x="218" y="537"/>
                  </a:lnTo>
                  <a:lnTo>
                    <a:pt x="213" y="521"/>
                  </a:lnTo>
                  <a:lnTo>
                    <a:pt x="208" y="505"/>
                  </a:lnTo>
                  <a:lnTo>
                    <a:pt x="202" y="487"/>
                  </a:lnTo>
                  <a:lnTo>
                    <a:pt x="197" y="469"/>
                  </a:lnTo>
                  <a:lnTo>
                    <a:pt x="192" y="451"/>
                  </a:lnTo>
                  <a:lnTo>
                    <a:pt x="186" y="431"/>
                  </a:lnTo>
                  <a:lnTo>
                    <a:pt x="179" y="412"/>
                  </a:lnTo>
                  <a:lnTo>
                    <a:pt x="174" y="390"/>
                  </a:lnTo>
                  <a:lnTo>
                    <a:pt x="168" y="369"/>
                  </a:lnTo>
                  <a:lnTo>
                    <a:pt x="163" y="34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2318" name="Picture 26" descr="rain_mc">
              <a:extLst>
                <a:ext uri="{FF2B5EF4-FFF2-40B4-BE49-F238E27FC236}">
                  <a16:creationId xmlns:a16="http://schemas.microsoft.com/office/drawing/2014/main" id="{6C28024E-97D7-2E94-BB50-2200E5D2B9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5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9" name="Picture 27" descr="rain_mc">
              <a:extLst>
                <a:ext uri="{FF2B5EF4-FFF2-40B4-BE49-F238E27FC236}">
                  <a16:creationId xmlns:a16="http://schemas.microsoft.com/office/drawing/2014/main" id="{BEB2F1C1-6388-B82E-A020-1B33BCF13C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-240"/>
              <a:ext cx="145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0" name="Picture 28" descr="rain_mc">
              <a:extLst>
                <a:ext uri="{FF2B5EF4-FFF2-40B4-BE49-F238E27FC236}">
                  <a16:creationId xmlns:a16="http://schemas.microsoft.com/office/drawing/2014/main" id="{AB734786-E4DA-6C8E-4D11-6342EB93ADE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-576"/>
              <a:ext cx="145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1" name="Picture 29" descr="rain_mc">
              <a:extLst>
                <a:ext uri="{FF2B5EF4-FFF2-40B4-BE49-F238E27FC236}">
                  <a16:creationId xmlns:a16="http://schemas.microsoft.com/office/drawing/2014/main" id="{975C6855-BC2D-3CC0-9EA8-8153A1AB26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-240"/>
              <a:ext cx="1703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2" name="Picture 30" descr="rain_mc">
              <a:extLst>
                <a:ext uri="{FF2B5EF4-FFF2-40B4-BE49-F238E27FC236}">
                  <a16:creationId xmlns:a16="http://schemas.microsoft.com/office/drawing/2014/main" id="{ABC93CDA-A3AD-A7AD-F4D8-D8009EB6C61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-672"/>
              <a:ext cx="1703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3" name="Picture 31" descr="rain_mc">
              <a:extLst>
                <a:ext uri="{FF2B5EF4-FFF2-40B4-BE49-F238E27FC236}">
                  <a16:creationId xmlns:a16="http://schemas.microsoft.com/office/drawing/2014/main" id="{085B8FB2-4E0D-9137-D9AC-EB5386A5A3D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" y="-720"/>
              <a:ext cx="1703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4" name="Picture 32" descr="rain_mc">
              <a:extLst>
                <a:ext uri="{FF2B5EF4-FFF2-40B4-BE49-F238E27FC236}">
                  <a16:creationId xmlns:a16="http://schemas.microsoft.com/office/drawing/2014/main" id="{AE33D7BC-49DA-B66C-DC72-8622833689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-864"/>
              <a:ext cx="1703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5" name="Picture 33" descr="rain_mc">
              <a:extLst>
                <a:ext uri="{FF2B5EF4-FFF2-40B4-BE49-F238E27FC236}">
                  <a16:creationId xmlns:a16="http://schemas.microsoft.com/office/drawing/2014/main" id="{F2C44595-19E8-DF82-2015-E51179DA31D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-912"/>
              <a:ext cx="1703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6" name="Picture 34" descr="rain_mc">
              <a:extLst>
                <a:ext uri="{FF2B5EF4-FFF2-40B4-BE49-F238E27FC236}">
                  <a16:creationId xmlns:a16="http://schemas.microsoft.com/office/drawing/2014/main" id="{7CC6B884-78AE-5AED-B3FF-EF2B81E1DF0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-1008"/>
              <a:ext cx="1703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7" name="Picture 35" descr="rain_mc">
              <a:extLst>
                <a:ext uri="{FF2B5EF4-FFF2-40B4-BE49-F238E27FC236}">
                  <a16:creationId xmlns:a16="http://schemas.microsoft.com/office/drawing/2014/main" id="{AC72F5DE-EE7B-FB32-5E8B-8165A2274F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528"/>
              <a:ext cx="1703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8" name="Picture 36" descr="rain_mc">
              <a:extLst>
                <a:ext uri="{FF2B5EF4-FFF2-40B4-BE49-F238E27FC236}">
                  <a16:creationId xmlns:a16="http://schemas.microsoft.com/office/drawing/2014/main" id="{88445792-907D-769A-AC85-1947C15F75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-576"/>
              <a:ext cx="1703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9" name="Picture 37" descr="rain_mc">
              <a:extLst>
                <a:ext uri="{FF2B5EF4-FFF2-40B4-BE49-F238E27FC236}">
                  <a16:creationId xmlns:a16="http://schemas.microsoft.com/office/drawing/2014/main" id="{B03A1439-BFB5-848B-F7AF-4EC8CD4A501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2" y="-720"/>
              <a:ext cx="1703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0" name="Picture 38" descr="rain_mc">
              <a:extLst>
                <a:ext uri="{FF2B5EF4-FFF2-40B4-BE49-F238E27FC236}">
                  <a16:creationId xmlns:a16="http://schemas.microsoft.com/office/drawing/2014/main" id="{1552496E-226F-BFFA-F50D-B367D67887D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" y="-891"/>
              <a:ext cx="1703" cy="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1" name="Picture 39" descr="hoa">
              <a:extLst>
                <a:ext uri="{FF2B5EF4-FFF2-40B4-BE49-F238E27FC236}">
                  <a16:creationId xmlns:a16="http://schemas.microsoft.com/office/drawing/2014/main" id="{B2A3CA15-44BD-D18E-2087-362FC5FB9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312"/>
              <a:ext cx="52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2" name="Picture 40" descr="hoa">
              <a:extLst>
                <a:ext uri="{FF2B5EF4-FFF2-40B4-BE49-F238E27FC236}">
                  <a16:creationId xmlns:a16="http://schemas.microsoft.com/office/drawing/2014/main" id="{81AF32B1-537F-771C-9DFD-455CBAD15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456"/>
              <a:ext cx="52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3" name="Picture 41" descr="FLOWERS5">
              <a:extLst>
                <a:ext uri="{FF2B5EF4-FFF2-40B4-BE49-F238E27FC236}">
                  <a16:creationId xmlns:a16="http://schemas.microsoft.com/office/drawing/2014/main" id="{010BF324-2F9C-BFF6-7EDE-4192F6595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552"/>
              <a:ext cx="87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4" name="Picture 42" descr="H0">
              <a:extLst>
                <a:ext uri="{FF2B5EF4-FFF2-40B4-BE49-F238E27FC236}">
                  <a16:creationId xmlns:a16="http://schemas.microsoft.com/office/drawing/2014/main" id="{C895E40B-69D8-3ED3-7E5A-7984709D20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678"/>
              <a:ext cx="60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5" name="Picture 43" descr="FLOWERS5">
              <a:extLst>
                <a:ext uri="{FF2B5EF4-FFF2-40B4-BE49-F238E27FC236}">
                  <a16:creationId xmlns:a16="http://schemas.microsoft.com/office/drawing/2014/main" id="{554BD433-C2DA-0BC1-106B-4E1F62329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552"/>
              <a:ext cx="87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6" name="Picture 44" descr="FLOWERS5">
              <a:extLst>
                <a:ext uri="{FF2B5EF4-FFF2-40B4-BE49-F238E27FC236}">
                  <a16:creationId xmlns:a16="http://schemas.microsoft.com/office/drawing/2014/main" id="{40790EAD-3265-74B5-AC74-F5AB8D6E6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87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7" name="Picture 45" descr="H0">
              <a:extLst>
                <a:ext uri="{FF2B5EF4-FFF2-40B4-BE49-F238E27FC236}">
                  <a16:creationId xmlns:a16="http://schemas.microsoft.com/office/drawing/2014/main" id="{3A6A4F28-CC72-71B4-2757-361B7350BC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246"/>
              <a:ext cx="60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8" name="Picture 46" descr="FLOWERS5">
              <a:extLst>
                <a:ext uri="{FF2B5EF4-FFF2-40B4-BE49-F238E27FC236}">
                  <a16:creationId xmlns:a16="http://schemas.microsoft.com/office/drawing/2014/main" id="{A2CA43D8-11C7-AB2F-C4D1-047B60E5B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120"/>
              <a:ext cx="87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9" name="Picture 47" descr="FLOWERS5">
              <a:extLst>
                <a:ext uri="{FF2B5EF4-FFF2-40B4-BE49-F238E27FC236}">
                  <a16:creationId xmlns:a16="http://schemas.microsoft.com/office/drawing/2014/main" id="{AF0A0DB4-7DB7-7325-86F0-057EF10FD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688"/>
              <a:ext cx="87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0" name="Picture 48" descr="H0">
              <a:extLst>
                <a:ext uri="{FF2B5EF4-FFF2-40B4-BE49-F238E27FC236}">
                  <a16:creationId xmlns:a16="http://schemas.microsoft.com/office/drawing/2014/main" id="{FB009CC4-6F73-7798-4030-8B920E40CAD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264"/>
              <a:ext cx="60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41" name="Group 49">
              <a:extLst>
                <a:ext uri="{FF2B5EF4-FFF2-40B4-BE49-F238E27FC236}">
                  <a16:creationId xmlns:a16="http://schemas.microsoft.com/office/drawing/2014/main" id="{D1928E50-ADB1-E885-B7AE-9013EB879A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1824"/>
              <a:ext cx="528" cy="336"/>
              <a:chOff x="576" y="1392"/>
              <a:chExt cx="1488" cy="1200"/>
            </a:xfrm>
          </p:grpSpPr>
          <p:sp>
            <p:nvSpPr>
              <p:cNvPr id="12408" name="Oval 50">
                <a:extLst>
                  <a:ext uri="{FF2B5EF4-FFF2-40B4-BE49-F238E27FC236}">
                    <a16:creationId xmlns:a16="http://schemas.microsoft.com/office/drawing/2014/main" id="{C6C05CEE-C1C3-5B68-DE2D-24F1A3D04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409" name="Oval 51">
                <a:extLst>
                  <a:ext uri="{FF2B5EF4-FFF2-40B4-BE49-F238E27FC236}">
                    <a16:creationId xmlns:a16="http://schemas.microsoft.com/office/drawing/2014/main" id="{EA5A050C-7E5F-BCAA-09B6-CCF6DD757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624" cy="528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410" name="Oval 52">
                <a:extLst>
                  <a:ext uri="{FF2B5EF4-FFF2-40B4-BE49-F238E27FC236}">
                    <a16:creationId xmlns:a16="http://schemas.microsoft.com/office/drawing/2014/main" id="{29B2BF25-BCB7-8062-4951-077EBBF69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92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411" name="Oval 53">
                <a:extLst>
                  <a:ext uri="{FF2B5EF4-FFF2-40B4-BE49-F238E27FC236}">
                    <a16:creationId xmlns:a16="http://schemas.microsoft.com/office/drawing/2014/main" id="{A9F4D6D9-CF13-EB73-7CD2-1A6700C5F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412" name="Oval 54">
                <a:extLst>
                  <a:ext uri="{FF2B5EF4-FFF2-40B4-BE49-F238E27FC236}">
                    <a16:creationId xmlns:a16="http://schemas.microsoft.com/office/drawing/2014/main" id="{F2374965-B81C-DB26-8DC9-3617621A6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82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413" name="Oval 55">
                <a:extLst>
                  <a:ext uri="{FF2B5EF4-FFF2-40B4-BE49-F238E27FC236}">
                    <a16:creationId xmlns:a16="http://schemas.microsoft.com/office/drawing/2014/main" id="{D77EA557-08D4-72A0-7C91-5C85229FD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624" cy="52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</p:grpSp>
        <p:grpSp>
          <p:nvGrpSpPr>
            <p:cNvPr id="12342" name="Group 56">
              <a:extLst>
                <a:ext uri="{FF2B5EF4-FFF2-40B4-BE49-F238E27FC236}">
                  <a16:creationId xmlns:a16="http://schemas.microsoft.com/office/drawing/2014/main" id="{2B359E96-BB37-3D8F-CDEC-ADAD47FC11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152"/>
              <a:ext cx="528" cy="336"/>
              <a:chOff x="576" y="1392"/>
              <a:chExt cx="1488" cy="1200"/>
            </a:xfrm>
          </p:grpSpPr>
          <p:sp>
            <p:nvSpPr>
              <p:cNvPr id="12402" name="Oval 57">
                <a:extLst>
                  <a:ext uri="{FF2B5EF4-FFF2-40B4-BE49-F238E27FC236}">
                    <a16:creationId xmlns:a16="http://schemas.microsoft.com/office/drawing/2014/main" id="{C2C550C4-B20D-D5EA-5CAA-AA8BDF481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403" name="Oval 58">
                <a:extLst>
                  <a:ext uri="{FF2B5EF4-FFF2-40B4-BE49-F238E27FC236}">
                    <a16:creationId xmlns:a16="http://schemas.microsoft.com/office/drawing/2014/main" id="{5785BA75-9F30-14E9-2153-48862FEC8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624" cy="528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404" name="Oval 59">
                <a:extLst>
                  <a:ext uri="{FF2B5EF4-FFF2-40B4-BE49-F238E27FC236}">
                    <a16:creationId xmlns:a16="http://schemas.microsoft.com/office/drawing/2014/main" id="{EB861629-6B43-7254-E08E-83B8F2851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92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405" name="Oval 60">
                <a:extLst>
                  <a:ext uri="{FF2B5EF4-FFF2-40B4-BE49-F238E27FC236}">
                    <a16:creationId xmlns:a16="http://schemas.microsoft.com/office/drawing/2014/main" id="{906186D2-129C-AE1B-EF3D-2D3D6214D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406" name="Oval 61">
                <a:extLst>
                  <a:ext uri="{FF2B5EF4-FFF2-40B4-BE49-F238E27FC236}">
                    <a16:creationId xmlns:a16="http://schemas.microsoft.com/office/drawing/2014/main" id="{E973E312-57B9-5CE0-D6DE-46F535183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82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407" name="Oval 62">
                <a:extLst>
                  <a:ext uri="{FF2B5EF4-FFF2-40B4-BE49-F238E27FC236}">
                    <a16:creationId xmlns:a16="http://schemas.microsoft.com/office/drawing/2014/main" id="{BA342995-37B7-8517-AAEF-77F740D26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624" cy="52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</p:grpSp>
        <p:grpSp>
          <p:nvGrpSpPr>
            <p:cNvPr id="12343" name="Group 63">
              <a:extLst>
                <a:ext uri="{FF2B5EF4-FFF2-40B4-BE49-F238E27FC236}">
                  <a16:creationId xmlns:a16="http://schemas.microsoft.com/office/drawing/2014/main" id="{09745B64-1DFC-65BC-1AC6-74626A54C4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584"/>
              <a:ext cx="528" cy="336"/>
              <a:chOff x="576" y="1392"/>
              <a:chExt cx="1488" cy="1200"/>
            </a:xfrm>
          </p:grpSpPr>
          <p:sp>
            <p:nvSpPr>
              <p:cNvPr id="12396" name="Oval 64">
                <a:extLst>
                  <a:ext uri="{FF2B5EF4-FFF2-40B4-BE49-F238E27FC236}">
                    <a16:creationId xmlns:a16="http://schemas.microsoft.com/office/drawing/2014/main" id="{749E3188-7350-3051-BCAF-1C8402F71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97" name="Oval 65">
                <a:extLst>
                  <a:ext uri="{FF2B5EF4-FFF2-40B4-BE49-F238E27FC236}">
                    <a16:creationId xmlns:a16="http://schemas.microsoft.com/office/drawing/2014/main" id="{891F7B3C-AF01-57F6-8A69-C4B645772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624" cy="528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98" name="Oval 66">
                <a:extLst>
                  <a:ext uri="{FF2B5EF4-FFF2-40B4-BE49-F238E27FC236}">
                    <a16:creationId xmlns:a16="http://schemas.microsoft.com/office/drawing/2014/main" id="{746BC03C-DC63-50A6-C37A-707881DA3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92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99" name="Oval 67">
                <a:extLst>
                  <a:ext uri="{FF2B5EF4-FFF2-40B4-BE49-F238E27FC236}">
                    <a16:creationId xmlns:a16="http://schemas.microsoft.com/office/drawing/2014/main" id="{8BBE48E1-E890-7428-4D34-E0EB65648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400" name="Oval 68">
                <a:extLst>
                  <a:ext uri="{FF2B5EF4-FFF2-40B4-BE49-F238E27FC236}">
                    <a16:creationId xmlns:a16="http://schemas.microsoft.com/office/drawing/2014/main" id="{15C29A17-8C8D-A40B-B433-A359B72CB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82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401" name="Oval 69">
                <a:extLst>
                  <a:ext uri="{FF2B5EF4-FFF2-40B4-BE49-F238E27FC236}">
                    <a16:creationId xmlns:a16="http://schemas.microsoft.com/office/drawing/2014/main" id="{39E7B1A2-3AD6-1EBD-8C6E-E7A83013E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624" cy="52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</p:grpSp>
        <p:grpSp>
          <p:nvGrpSpPr>
            <p:cNvPr id="12344" name="Group 70">
              <a:extLst>
                <a:ext uri="{FF2B5EF4-FFF2-40B4-BE49-F238E27FC236}">
                  <a16:creationId xmlns:a16="http://schemas.microsoft.com/office/drawing/2014/main" id="{CCAD7E7A-AEEF-5FEF-6ED2-D7C55FBB86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2112"/>
              <a:ext cx="528" cy="336"/>
              <a:chOff x="576" y="1392"/>
              <a:chExt cx="1488" cy="1200"/>
            </a:xfrm>
          </p:grpSpPr>
          <p:sp>
            <p:nvSpPr>
              <p:cNvPr id="12390" name="Oval 71">
                <a:extLst>
                  <a:ext uri="{FF2B5EF4-FFF2-40B4-BE49-F238E27FC236}">
                    <a16:creationId xmlns:a16="http://schemas.microsoft.com/office/drawing/2014/main" id="{DD7B147A-0038-0391-817D-0526FA98A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91" name="Oval 72">
                <a:extLst>
                  <a:ext uri="{FF2B5EF4-FFF2-40B4-BE49-F238E27FC236}">
                    <a16:creationId xmlns:a16="http://schemas.microsoft.com/office/drawing/2014/main" id="{B11C6C9D-98E2-89CB-E7E9-7C99ECC60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624" cy="528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92" name="Oval 73">
                <a:extLst>
                  <a:ext uri="{FF2B5EF4-FFF2-40B4-BE49-F238E27FC236}">
                    <a16:creationId xmlns:a16="http://schemas.microsoft.com/office/drawing/2014/main" id="{B93029C0-6520-195C-5F40-D04A8F8F3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92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93" name="Oval 74">
                <a:extLst>
                  <a:ext uri="{FF2B5EF4-FFF2-40B4-BE49-F238E27FC236}">
                    <a16:creationId xmlns:a16="http://schemas.microsoft.com/office/drawing/2014/main" id="{785D0B7C-F3DF-B17B-5037-9EB6E3828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94" name="Oval 75">
                <a:extLst>
                  <a:ext uri="{FF2B5EF4-FFF2-40B4-BE49-F238E27FC236}">
                    <a16:creationId xmlns:a16="http://schemas.microsoft.com/office/drawing/2014/main" id="{8FEF0B4B-B341-8BA0-FCF1-88BC57993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82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95" name="Oval 76">
                <a:extLst>
                  <a:ext uri="{FF2B5EF4-FFF2-40B4-BE49-F238E27FC236}">
                    <a16:creationId xmlns:a16="http://schemas.microsoft.com/office/drawing/2014/main" id="{94C153C0-1ED3-49B1-16EF-DD76A6417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624" cy="52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</p:grpSp>
        <p:grpSp>
          <p:nvGrpSpPr>
            <p:cNvPr id="12345" name="Group 77">
              <a:extLst>
                <a:ext uri="{FF2B5EF4-FFF2-40B4-BE49-F238E27FC236}">
                  <a16:creationId xmlns:a16="http://schemas.microsoft.com/office/drawing/2014/main" id="{E585D92E-471A-A358-3C0D-0914BDC9A9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632"/>
              <a:ext cx="528" cy="336"/>
              <a:chOff x="576" y="1392"/>
              <a:chExt cx="1488" cy="1200"/>
            </a:xfrm>
          </p:grpSpPr>
          <p:sp>
            <p:nvSpPr>
              <p:cNvPr id="12384" name="Oval 78">
                <a:extLst>
                  <a:ext uri="{FF2B5EF4-FFF2-40B4-BE49-F238E27FC236}">
                    <a16:creationId xmlns:a16="http://schemas.microsoft.com/office/drawing/2014/main" id="{C633D711-36B9-9511-5AF8-51869428C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85" name="Oval 79">
                <a:extLst>
                  <a:ext uri="{FF2B5EF4-FFF2-40B4-BE49-F238E27FC236}">
                    <a16:creationId xmlns:a16="http://schemas.microsoft.com/office/drawing/2014/main" id="{09CA753C-9458-39B7-C4F5-3389C84DE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624" cy="528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86" name="Oval 80">
                <a:extLst>
                  <a:ext uri="{FF2B5EF4-FFF2-40B4-BE49-F238E27FC236}">
                    <a16:creationId xmlns:a16="http://schemas.microsoft.com/office/drawing/2014/main" id="{69924DCF-F3B5-59C9-297D-9AA549714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92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87" name="Oval 81">
                <a:extLst>
                  <a:ext uri="{FF2B5EF4-FFF2-40B4-BE49-F238E27FC236}">
                    <a16:creationId xmlns:a16="http://schemas.microsoft.com/office/drawing/2014/main" id="{D5415F22-D67E-28E8-9A3B-F61FD4188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88" name="Oval 82">
                <a:extLst>
                  <a:ext uri="{FF2B5EF4-FFF2-40B4-BE49-F238E27FC236}">
                    <a16:creationId xmlns:a16="http://schemas.microsoft.com/office/drawing/2014/main" id="{0B9D8485-5AF9-9878-B659-8344378B4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82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89" name="Oval 83">
                <a:extLst>
                  <a:ext uri="{FF2B5EF4-FFF2-40B4-BE49-F238E27FC236}">
                    <a16:creationId xmlns:a16="http://schemas.microsoft.com/office/drawing/2014/main" id="{C4E96990-41A7-1405-3945-52324A499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624" cy="52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</p:grpSp>
        <p:grpSp>
          <p:nvGrpSpPr>
            <p:cNvPr id="12346" name="Group 84">
              <a:extLst>
                <a:ext uri="{FF2B5EF4-FFF2-40B4-BE49-F238E27FC236}">
                  <a16:creationId xmlns:a16="http://schemas.microsoft.com/office/drawing/2014/main" id="{AE6AEB55-3B01-79E0-DD8E-342E3421C9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160"/>
              <a:ext cx="528" cy="336"/>
              <a:chOff x="576" y="1392"/>
              <a:chExt cx="1488" cy="1200"/>
            </a:xfrm>
          </p:grpSpPr>
          <p:sp>
            <p:nvSpPr>
              <p:cNvPr id="12378" name="Oval 85">
                <a:extLst>
                  <a:ext uri="{FF2B5EF4-FFF2-40B4-BE49-F238E27FC236}">
                    <a16:creationId xmlns:a16="http://schemas.microsoft.com/office/drawing/2014/main" id="{9C87A7EB-70D7-8BC1-971A-28055F567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79" name="Oval 86">
                <a:extLst>
                  <a:ext uri="{FF2B5EF4-FFF2-40B4-BE49-F238E27FC236}">
                    <a16:creationId xmlns:a16="http://schemas.microsoft.com/office/drawing/2014/main" id="{76266BA5-FB1C-8275-B7FB-2ED9FB4E7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624" cy="528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80" name="Oval 87">
                <a:extLst>
                  <a:ext uri="{FF2B5EF4-FFF2-40B4-BE49-F238E27FC236}">
                    <a16:creationId xmlns:a16="http://schemas.microsoft.com/office/drawing/2014/main" id="{35737EBA-3394-05F5-AD19-082B5E902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92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81" name="Oval 88">
                <a:extLst>
                  <a:ext uri="{FF2B5EF4-FFF2-40B4-BE49-F238E27FC236}">
                    <a16:creationId xmlns:a16="http://schemas.microsoft.com/office/drawing/2014/main" id="{BEBEFD5C-772B-99EF-6D02-385D39E79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82" name="Oval 89">
                <a:extLst>
                  <a:ext uri="{FF2B5EF4-FFF2-40B4-BE49-F238E27FC236}">
                    <a16:creationId xmlns:a16="http://schemas.microsoft.com/office/drawing/2014/main" id="{9E5688BA-265D-E359-7943-9BD5FE6DC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82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83" name="Oval 90">
                <a:extLst>
                  <a:ext uri="{FF2B5EF4-FFF2-40B4-BE49-F238E27FC236}">
                    <a16:creationId xmlns:a16="http://schemas.microsoft.com/office/drawing/2014/main" id="{848B4555-5A96-3167-2FFA-3B4448105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624" cy="52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</p:grpSp>
        <p:grpSp>
          <p:nvGrpSpPr>
            <p:cNvPr id="12347" name="Group 91">
              <a:extLst>
                <a:ext uri="{FF2B5EF4-FFF2-40B4-BE49-F238E27FC236}">
                  <a16:creationId xmlns:a16="http://schemas.microsoft.com/office/drawing/2014/main" id="{076126F7-7B33-4BBA-502D-C238A756CC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488"/>
              <a:ext cx="528" cy="336"/>
              <a:chOff x="576" y="1392"/>
              <a:chExt cx="1488" cy="1200"/>
            </a:xfrm>
          </p:grpSpPr>
          <p:sp>
            <p:nvSpPr>
              <p:cNvPr id="12372" name="Oval 92">
                <a:extLst>
                  <a:ext uri="{FF2B5EF4-FFF2-40B4-BE49-F238E27FC236}">
                    <a16:creationId xmlns:a16="http://schemas.microsoft.com/office/drawing/2014/main" id="{3CD4400D-835D-56BE-904F-27E696E45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73" name="Oval 93">
                <a:extLst>
                  <a:ext uri="{FF2B5EF4-FFF2-40B4-BE49-F238E27FC236}">
                    <a16:creationId xmlns:a16="http://schemas.microsoft.com/office/drawing/2014/main" id="{3CF14594-9F65-8DA4-92E3-8D2BF3BAC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624" cy="528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74" name="Oval 94">
                <a:extLst>
                  <a:ext uri="{FF2B5EF4-FFF2-40B4-BE49-F238E27FC236}">
                    <a16:creationId xmlns:a16="http://schemas.microsoft.com/office/drawing/2014/main" id="{AF5301D0-EA8C-FDD3-3523-50608C44D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92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75" name="Oval 95">
                <a:extLst>
                  <a:ext uri="{FF2B5EF4-FFF2-40B4-BE49-F238E27FC236}">
                    <a16:creationId xmlns:a16="http://schemas.microsoft.com/office/drawing/2014/main" id="{E0349A9D-C732-F6BB-D58C-443F5F90E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76" name="Oval 96">
                <a:extLst>
                  <a:ext uri="{FF2B5EF4-FFF2-40B4-BE49-F238E27FC236}">
                    <a16:creationId xmlns:a16="http://schemas.microsoft.com/office/drawing/2014/main" id="{5EE1BE87-3E2D-6A16-B0B4-6FF4DFC32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82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77" name="Oval 97">
                <a:extLst>
                  <a:ext uri="{FF2B5EF4-FFF2-40B4-BE49-F238E27FC236}">
                    <a16:creationId xmlns:a16="http://schemas.microsoft.com/office/drawing/2014/main" id="{3B29B5DF-1C25-7866-AD57-179CCCE4F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624" cy="52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</p:grpSp>
        <p:grpSp>
          <p:nvGrpSpPr>
            <p:cNvPr id="12348" name="Group 98">
              <a:extLst>
                <a:ext uri="{FF2B5EF4-FFF2-40B4-BE49-F238E27FC236}">
                  <a16:creationId xmlns:a16="http://schemas.microsoft.com/office/drawing/2014/main" id="{A2C6FA11-E7AD-5738-C20F-CA77E97C64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008"/>
              <a:ext cx="528" cy="336"/>
              <a:chOff x="576" y="1392"/>
              <a:chExt cx="1488" cy="1200"/>
            </a:xfrm>
          </p:grpSpPr>
          <p:sp>
            <p:nvSpPr>
              <p:cNvPr id="12366" name="Oval 99">
                <a:extLst>
                  <a:ext uri="{FF2B5EF4-FFF2-40B4-BE49-F238E27FC236}">
                    <a16:creationId xmlns:a16="http://schemas.microsoft.com/office/drawing/2014/main" id="{7311E5AE-5696-0745-F5B1-E7ADBF5BB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67" name="Oval 100">
                <a:extLst>
                  <a:ext uri="{FF2B5EF4-FFF2-40B4-BE49-F238E27FC236}">
                    <a16:creationId xmlns:a16="http://schemas.microsoft.com/office/drawing/2014/main" id="{21BD917F-069F-B940-1764-B1D357FEB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624" cy="528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68" name="Oval 101">
                <a:extLst>
                  <a:ext uri="{FF2B5EF4-FFF2-40B4-BE49-F238E27FC236}">
                    <a16:creationId xmlns:a16="http://schemas.microsoft.com/office/drawing/2014/main" id="{1EC71E33-497C-E6F3-4AEF-552A03477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92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69" name="Oval 102">
                <a:extLst>
                  <a:ext uri="{FF2B5EF4-FFF2-40B4-BE49-F238E27FC236}">
                    <a16:creationId xmlns:a16="http://schemas.microsoft.com/office/drawing/2014/main" id="{BA2096E6-930C-C2B3-7397-33D467E58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70" name="Oval 103">
                <a:extLst>
                  <a:ext uri="{FF2B5EF4-FFF2-40B4-BE49-F238E27FC236}">
                    <a16:creationId xmlns:a16="http://schemas.microsoft.com/office/drawing/2014/main" id="{8E967AB8-939D-F9AD-7554-B50FA612B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82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71" name="Oval 104">
                <a:extLst>
                  <a:ext uri="{FF2B5EF4-FFF2-40B4-BE49-F238E27FC236}">
                    <a16:creationId xmlns:a16="http://schemas.microsoft.com/office/drawing/2014/main" id="{181D14F2-4CC8-88F4-2DE2-8E525401B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624" cy="52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</p:grpSp>
        <p:grpSp>
          <p:nvGrpSpPr>
            <p:cNvPr id="12349" name="Group 105">
              <a:extLst>
                <a:ext uri="{FF2B5EF4-FFF2-40B4-BE49-F238E27FC236}">
                  <a16:creationId xmlns:a16="http://schemas.microsoft.com/office/drawing/2014/main" id="{008E4CD3-9D65-4A72-287A-A86E76281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592"/>
              <a:ext cx="528" cy="336"/>
              <a:chOff x="576" y="1392"/>
              <a:chExt cx="1488" cy="1200"/>
            </a:xfrm>
          </p:grpSpPr>
          <p:sp>
            <p:nvSpPr>
              <p:cNvPr id="12360" name="Oval 106">
                <a:extLst>
                  <a:ext uri="{FF2B5EF4-FFF2-40B4-BE49-F238E27FC236}">
                    <a16:creationId xmlns:a16="http://schemas.microsoft.com/office/drawing/2014/main" id="{6BEEAE74-DE25-FB9A-4F2C-1E488561E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61" name="Oval 107">
                <a:extLst>
                  <a:ext uri="{FF2B5EF4-FFF2-40B4-BE49-F238E27FC236}">
                    <a16:creationId xmlns:a16="http://schemas.microsoft.com/office/drawing/2014/main" id="{F04C1B84-BDFC-E2A1-B882-5A57FCD05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624" cy="528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62" name="Oval 108">
                <a:extLst>
                  <a:ext uri="{FF2B5EF4-FFF2-40B4-BE49-F238E27FC236}">
                    <a16:creationId xmlns:a16="http://schemas.microsoft.com/office/drawing/2014/main" id="{CB7B0A64-EBDE-F64C-6041-65BEE3FA3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92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63" name="Oval 109">
                <a:extLst>
                  <a:ext uri="{FF2B5EF4-FFF2-40B4-BE49-F238E27FC236}">
                    <a16:creationId xmlns:a16="http://schemas.microsoft.com/office/drawing/2014/main" id="{C503250B-AB52-5461-4F20-C58E4A73F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64" name="Oval 110">
                <a:extLst>
                  <a:ext uri="{FF2B5EF4-FFF2-40B4-BE49-F238E27FC236}">
                    <a16:creationId xmlns:a16="http://schemas.microsoft.com/office/drawing/2014/main" id="{315174CC-B43D-68EB-4523-2DDC85F0A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824"/>
                <a:ext cx="624" cy="52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365" name="Oval 111">
                <a:extLst>
                  <a:ext uri="{FF2B5EF4-FFF2-40B4-BE49-F238E27FC236}">
                    <a16:creationId xmlns:a16="http://schemas.microsoft.com/office/drawing/2014/main" id="{1730CAD7-0340-69AF-09AB-23B7552A4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624" cy="52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</p:grpSp>
        <p:pic>
          <p:nvPicPr>
            <p:cNvPr id="12350" name="Picture 112" descr="guava_fruit_swaying_lc">
              <a:extLst>
                <a:ext uri="{FF2B5EF4-FFF2-40B4-BE49-F238E27FC236}">
                  <a16:creationId xmlns:a16="http://schemas.microsoft.com/office/drawing/2014/main" id="{B6B40C21-DA0F-C0B4-E257-7950FBA8BB2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75270">
              <a:off x="1176" y="1944"/>
              <a:ext cx="339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1" name="Picture 113" descr="guava_fruit_swaying_lc">
              <a:extLst>
                <a:ext uri="{FF2B5EF4-FFF2-40B4-BE49-F238E27FC236}">
                  <a16:creationId xmlns:a16="http://schemas.microsoft.com/office/drawing/2014/main" id="{7A479188-BA31-0E6E-38CE-8EBAA01D66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75270">
              <a:off x="1272" y="1464"/>
              <a:ext cx="339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2" name="Picture 114" descr="guava_fruit_swaying_lc">
              <a:extLst>
                <a:ext uri="{FF2B5EF4-FFF2-40B4-BE49-F238E27FC236}">
                  <a16:creationId xmlns:a16="http://schemas.microsoft.com/office/drawing/2014/main" id="{901B3D8D-A134-B4C7-8282-59ECE8C797F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75270">
              <a:off x="1752" y="1416"/>
              <a:ext cx="339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3" name="Picture 115" descr="guava_fruit_swaying_lc">
              <a:extLst>
                <a:ext uri="{FF2B5EF4-FFF2-40B4-BE49-F238E27FC236}">
                  <a16:creationId xmlns:a16="http://schemas.microsoft.com/office/drawing/2014/main" id="{C0960C78-6BD5-64DF-8DD4-686786BBD03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75270">
              <a:off x="2328" y="1944"/>
              <a:ext cx="339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4" name="Picture 116" descr="guava_fruit_swaying_lc">
              <a:extLst>
                <a:ext uri="{FF2B5EF4-FFF2-40B4-BE49-F238E27FC236}">
                  <a16:creationId xmlns:a16="http://schemas.microsoft.com/office/drawing/2014/main" id="{79C109CF-4E9B-95CE-6C5F-36DC7E9338D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75270">
              <a:off x="3384" y="2040"/>
              <a:ext cx="339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5" name="Picture 117" descr="peach_fruit_swaying_hc">
              <a:extLst>
                <a:ext uri="{FF2B5EF4-FFF2-40B4-BE49-F238E27FC236}">
                  <a16:creationId xmlns:a16="http://schemas.microsoft.com/office/drawing/2014/main" id="{1DA75F45-A85B-26F9-273E-AD4537E0038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20115">
              <a:off x="450" y="2334"/>
              <a:ext cx="587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6" name="Picture 118" descr="peach_fruit_swaying_hc">
              <a:extLst>
                <a:ext uri="{FF2B5EF4-FFF2-40B4-BE49-F238E27FC236}">
                  <a16:creationId xmlns:a16="http://schemas.microsoft.com/office/drawing/2014/main" id="{CA855486-F1F4-549A-3BE9-766DF16457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20115">
              <a:off x="262" y="1875"/>
              <a:ext cx="587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7" name="Picture 119" descr="peach_fruit_swaying_hc">
              <a:extLst>
                <a:ext uri="{FF2B5EF4-FFF2-40B4-BE49-F238E27FC236}">
                  <a16:creationId xmlns:a16="http://schemas.microsoft.com/office/drawing/2014/main" id="{8A228E95-0467-0E43-4E15-394C82069A0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20115">
              <a:off x="1921" y="1429"/>
              <a:ext cx="58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8" name="Picture 120" descr="peach_fruit_swaying_hc">
              <a:extLst>
                <a:ext uri="{FF2B5EF4-FFF2-40B4-BE49-F238E27FC236}">
                  <a16:creationId xmlns:a16="http://schemas.microsoft.com/office/drawing/2014/main" id="{74769E7E-99DE-2EA5-2D33-5AADF5FEBD2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20115">
              <a:off x="3286" y="1683"/>
              <a:ext cx="587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9" name="Picture 121" descr="peach_fruit_swaying_hc">
              <a:extLst>
                <a:ext uri="{FF2B5EF4-FFF2-40B4-BE49-F238E27FC236}">
                  <a16:creationId xmlns:a16="http://schemas.microsoft.com/office/drawing/2014/main" id="{CB0FC9F9-2661-889F-B918-26A4679219E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20115">
              <a:off x="834" y="1662"/>
              <a:ext cx="587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4" name="WordArt 6">
            <a:extLst>
              <a:ext uri="{FF2B5EF4-FFF2-40B4-BE49-F238E27FC236}">
                <a16:creationId xmlns:a16="http://schemas.microsoft.com/office/drawing/2014/main" id="{411DE3E2-2439-B581-A7A4-2911BAC04E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685800"/>
            <a:ext cx="70866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 bài hát: " Bó hoa mừng cô"</a:t>
            </a:r>
          </a:p>
        </p:txBody>
      </p:sp>
      <p:pic>
        <p:nvPicPr>
          <p:cNvPr id="128" name="æ•‚ç‘¡ - æ¡ƒâ¯æ½”â©æ¥„ä° æµ¡ä´ æ…µå˜ æ¥¯ä´­æ…µåˆ æ¥¯.mp3">
            <a:hlinkClick r:id="" action="ppaction://media"/>
            <a:extLst>
              <a:ext uri="{FF2B5EF4-FFF2-40B4-BE49-F238E27FC236}">
                <a16:creationId xmlns:a16="http://schemas.microsoft.com/office/drawing/2014/main" id="{6B74D982-9689-6A02-7DED-0E336296E2BB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216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992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1184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AAD1-710E-BD97-8F30-FF46A0CDC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D0068-22B0-E13C-B091-C2A013CFC154}"/>
              </a:ext>
            </a:extLst>
          </p:cNvPr>
          <p:cNvSpPr txBox="1"/>
          <p:nvPr/>
        </p:nvSpPr>
        <p:spPr>
          <a:xfrm rot="20818552">
            <a:off x="1210785" y="725760"/>
            <a:ext cx="5871539" cy="93684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>
            <a:prstTxWarp prst="textWave1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99CFB-CF46-846D-B7C2-D6AC12474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3317" name="Picture 8">
            <a:extLst>
              <a:ext uri="{FF2B5EF4-FFF2-40B4-BE49-F238E27FC236}">
                <a16:creationId xmlns:a16="http://schemas.microsoft.com/office/drawing/2014/main" id="{30E5E907-FC15-CC9E-CE21-9D0EAA2E6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52713"/>
            <a:ext cx="3276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9">
            <a:extLst>
              <a:ext uri="{FF2B5EF4-FFF2-40B4-BE49-F238E27FC236}">
                <a16:creationId xmlns:a16="http://schemas.microsoft.com/office/drawing/2014/main" id="{E12343CE-1814-9A14-CC8F-B25C7D95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71750"/>
            <a:ext cx="3124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0">
            <a:extLst>
              <a:ext uri="{FF2B5EF4-FFF2-40B4-BE49-F238E27FC236}">
                <a16:creationId xmlns:a16="http://schemas.microsoft.com/office/drawing/2014/main" id="{7B745607-7C70-B578-C4F6-AD442F17D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3276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11">
            <a:extLst>
              <a:ext uri="{FF2B5EF4-FFF2-40B4-BE49-F238E27FC236}">
                <a16:creationId xmlns:a16="http://schemas.microsoft.com/office/drawing/2014/main" id="{7B15EC4C-9F5D-97A8-C2B4-AA809771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00550"/>
            <a:ext cx="3124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9BAD-037E-ABC1-0FFE-757C4106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2" descr="Picture7">
            <a:extLst>
              <a:ext uri="{FF2B5EF4-FFF2-40B4-BE49-F238E27FC236}">
                <a16:creationId xmlns:a16="http://schemas.microsoft.com/office/drawing/2014/main" id="{B03D11F8-93EE-76EF-A1C0-E564E234AE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726550-CB6A-02AF-8E5A-C4D1F5C12C1B}"/>
              </a:ext>
            </a:extLst>
          </p:cNvPr>
          <p:cNvSpPr txBox="1"/>
          <p:nvPr/>
        </p:nvSpPr>
        <p:spPr>
          <a:xfrm>
            <a:off x="1981200" y="1143000"/>
            <a:ext cx="5511064" cy="144655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397366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HÁT: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  <p:pic>
        <p:nvPicPr>
          <p:cNvPr id="14341" name="Picture 7" descr="EC86B4260ABE4D00AED24191244CEFB6">
            <a:extLst>
              <a:ext uri="{FF2B5EF4-FFF2-40B4-BE49-F238E27FC236}">
                <a16:creationId xmlns:a16="http://schemas.microsoft.com/office/drawing/2014/main" id="{D8178720-1C3D-DC24-FA72-E408CD32F6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EC86B4260ABE4D00AED24191244CEFB6">
            <a:extLst>
              <a:ext uri="{FF2B5EF4-FFF2-40B4-BE49-F238E27FC236}">
                <a16:creationId xmlns:a16="http://schemas.microsoft.com/office/drawing/2014/main" id="{F22B80AB-FF42-8BA9-1DC9-F317B81B39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46425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Picturechim1">
            <a:extLst>
              <a:ext uri="{FF2B5EF4-FFF2-40B4-BE49-F238E27FC236}">
                <a16:creationId xmlns:a16="http://schemas.microsoft.com/office/drawing/2014/main" id="{E6724B77-33DF-D7B8-1C48-37AFC82F1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266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Picturechim1">
            <a:extLst>
              <a:ext uri="{FF2B5EF4-FFF2-40B4-BE49-F238E27FC236}">
                <a16:creationId xmlns:a16="http://schemas.microsoft.com/office/drawing/2014/main" id="{C637686D-76C2-60F4-F32D-1B1EFFCE25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Picture1chimcanh">
            <a:extLst>
              <a:ext uri="{FF2B5EF4-FFF2-40B4-BE49-F238E27FC236}">
                <a16:creationId xmlns:a16="http://schemas.microsoft.com/office/drawing/2014/main" id="{9707FB6F-EC08-5DB5-D812-D6BA9F000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5" name="Object 2">
            <a:extLst>
              <a:ext uri="{FF2B5EF4-FFF2-40B4-BE49-F238E27FC236}">
                <a16:creationId xmlns:a16="http://schemas.microsoft.com/office/drawing/2014/main" id="{BA18EC8C-F777-23BF-3E75-A29B56EA87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4813" y="3186113"/>
          <a:ext cx="714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7" imgW="719847" imgH="486383" progId="Package">
                  <p:embed/>
                </p:oleObj>
              </mc:Choice>
              <mc:Fallback>
                <p:oleObj name="Package" r:id="rId7" imgW="719847" imgH="486383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3186113"/>
                        <a:ext cx="7143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02 02 Track 2.wma">
            <a:hlinkClick r:id="" action="ppaction://media"/>
            <a:extLst>
              <a:ext uri="{FF2B5EF4-FFF2-40B4-BE49-F238E27FC236}">
                <a16:creationId xmlns:a16="http://schemas.microsoft.com/office/drawing/2014/main" id="{E6674630-1D2E-74B4-DCC3-B9A3C7C69FF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912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>
            <a:extLst>
              <a:ext uri="{FF2B5EF4-FFF2-40B4-BE49-F238E27FC236}">
                <a16:creationId xmlns:a16="http://schemas.microsoft.com/office/drawing/2014/main" id="{8B8CEC72-6D3F-1F1A-86EE-15E5035CF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57438"/>
            <a:ext cx="7010400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2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904</TotalTime>
  <Words>250</Words>
  <Application>Microsoft Office PowerPoint</Application>
  <PresentationFormat>On-screen Show (4:3)</PresentationFormat>
  <Paragraphs>41</Paragraphs>
  <Slides>14</Slides>
  <Notes>6</Notes>
  <HiddenSlides>0</HiddenSlides>
  <MMClips>23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Tahoma</vt:lpstr>
      <vt:lpstr>Arial</vt:lpstr>
      <vt:lpstr>Wingdings</vt:lpstr>
      <vt:lpstr>Calibri</vt:lpstr>
      <vt:lpstr>.VnUniverse</vt:lpstr>
      <vt:lpstr>Times New Roman</vt:lpstr>
      <vt:lpstr>.VnTime</vt:lpstr>
      <vt:lpstr>Shimmer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End User</dc:creator>
  <cp:lastModifiedBy>PC</cp:lastModifiedBy>
  <cp:revision>110</cp:revision>
  <dcterms:created xsi:type="dcterms:W3CDTF">2012-03-13T14:47:21Z</dcterms:created>
  <dcterms:modified xsi:type="dcterms:W3CDTF">2025-04-19T09:37:46Z</dcterms:modified>
</cp:coreProperties>
</file>